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5"/>
  </p:notesMasterIdLst>
  <p:sldIdLst>
    <p:sldId id="256" r:id="rId2"/>
    <p:sldId id="259" r:id="rId3"/>
    <p:sldId id="257" r:id="rId4"/>
    <p:sldId id="285" r:id="rId5"/>
    <p:sldId id="260" r:id="rId6"/>
    <p:sldId id="287" r:id="rId7"/>
    <p:sldId id="292" r:id="rId8"/>
    <p:sldId id="288" r:id="rId9"/>
    <p:sldId id="289" r:id="rId10"/>
    <p:sldId id="290" r:id="rId11"/>
    <p:sldId id="280" r:id="rId12"/>
    <p:sldId id="291" r:id="rId13"/>
    <p:sldId id="284" r:id="rId14"/>
  </p:sldIdLst>
  <p:sldSz cx="9144000" cy="5143500" type="screen16x9"/>
  <p:notesSz cx="6858000" cy="9144000"/>
  <p:embeddedFontLst>
    <p:embeddedFont>
      <p:font typeface="Figtree Black" panose="020B0604020202020204" charset="0"/>
      <p:bold r:id="rId16"/>
      <p:boldItalic r:id="rId17"/>
    </p:embeddedFont>
    <p:embeddedFont>
      <p:font typeface="Hanken Grotesk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2C6BB5-D70D-4024-8ACE-E2F89BB43341}">
  <a:tblStyle styleId="{3C2C6BB5-D70D-4024-8ACE-E2F89BB433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468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zaveta Zagurskih" userId="512c6c6a213d9b21" providerId="LiveId" clId="{63B6D5BE-4DCE-4BBA-8434-BC94930C7936}"/>
    <pc:docChg chg="undo custSel addSld delSld modSld sldOrd delMainMaster">
      <pc:chgData name="Elizaveta Zagurskih" userId="512c6c6a213d9b21" providerId="LiveId" clId="{63B6D5BE-4DCE-4BBA-8434-BC94930C7936}" dt="2024-07-01T20:33:10.588" v="1585" actId="1076"/>
      <pc:docMkLst>
        <pc:docMk/>
      </pc:docMkLst>
      <pc:sldChg chg="modSp mod">
        <pc:chgData name="Elizaveta Zagurskih" userId="512c6c6a213d9b21" providerId="LiveId" clId="{63B6D5BE-4DCE-4BBA-8434-BC94930C7936}" dt="2024-07-01T17:22:48.795" v="54" actId="20577"/>
        <pc:sldMkLst>
          <pc:docMk/>
          <pc:sldMk cId="0" sldId="256"/>
        </pc:sldMkLst>
        <pc:spChg chg="mod">
          <ac:chgData name="Elizaveta Zagurskih" userId="512c6c6a213d9b21" providerId="LiveId" clId="{63B6D5BE-4DCE-4BBA-8434-BC94930C7936}" dt="2024-07-01T17:22:32.737" v="16" actId="20577"/>
          <ac:spMkLst>
            <pc:docMk/>
            <pc:sldMk cId="0" sldId="256"/>
            <ac:spMk id="289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22:48.795" v="54" actId="20577"/>
          <ac:spMkLst>
            <pc:docMk/>
            <pc:sldMk cId="0" sldId="256"/>
            <ac:spMk id="290" creationId="{00000000-0000-0000-0000-000000000000}"/>
          </ac:spMkLst>
        </pc:spChg>
      </pc:sldChg>
      <pc:sldChg chg="delSp modSp mod ord">
        <pc:chgData name="Elizaveta Zagurskih" userId="512c6c6a213d9b21" providerId="LiveId" clId="{63B6D5BE-4DCE-4BBA-8434-BC94930C7936}" dt="2024-07-01T17:29:50.929" v="383"/>
        <pc:sldMkLst>
          <pc:docMk/>
          <pc:sldMk cId="0" sldId="257"/>
        </pc:sldMkLst>
        <pc:spChg chg="mod">
          <ac:chgData name="Elizaveta Zagurskih" userId="512c6c6a213d9b21" providerId="LiveId" clId="{63B6D5BE-4DCE-4BBA-8434-BC94930C7936}" dt="2024-07-01T17:23:01.476" v="63" actId="20577"/>
          <ac:spMkLst>
            <pc:docMk/>
            <pc:sldMk cId="0" sldId="257"/>
            <ac:spMk id="295" creationId="{00000000-0000-0000-0000-000000000000}"/>
          </ac:spMkLst>
        </pc:spChg>
        <pc:spChg chg="del">
          <ac:chgData name="Elizaveta Zagurskih" userId="512c6c6a213d9b21" providerId="LiveId" clId="{63B6D5BE-4DCE-4BBA-8434-BC94930C7936}" dt="2024-07-01T17:27:55.471" v="353" actId="478"/>
          <ac:spMkLst>
            <pc:docMk/>
            <pc:sldMk cId="0" sldId="257"/>
            <ac:spMk id="296" creationId="{00000000-0000-0000-0000-000000000000}"/>
          </ac:spMkLst>
        </pc:spChg>
        <pc:spChg chg="del mod">
          <ac:chgData name="Elizaveta Zagurskih" userId="512c6c6a213d9b21" providerId="LiveId" clId="{63B6D5BE-4DCE-4BBA-8434-BC94930C7936}" dt="2024-07-01T17:27:34.288" v="350" actId="478"/>
          <ac:spMkLst>
            <pc:docMk/>
            <pc:sldMk cId="0" sldId="257"/>
            <ac:spMk id="297" creationId="{00000000-0000-0000-0000-000000000000}"/>
          </ac:spMkLst>
        </pc:spChg>
        <pc:spChg chg="del">
          <ac:chgData name="Elizaveta Zagurskih" userId="512c6c6a213d9b21" providerId="LiveId" clId="{63B6D5BE-4DCE-4BBA-8434-BC94930C7936}" dt="2024-07-01T17:27:31.929" v="348" actId="478"/>
          <ac:spMkLst>
            <pc:docMk/>
            <pc:sldMk cId="0" sldId="257"/>
            <ac:spMk id="298" creationId="{00000000-0000-0000-0000-000000000000}"/>
          </ac:spMkLst>
        </pc:spChg>
        <pc:graphicFrameChg chg="mod modGraphic">
          <ac:chgData name="Elizaveta Zagurskih" userId="512c6c6a213d9b21" providerId="LiveId" clId="{63B6D5BE-4DCE-4BBA-8434-BC94930C7936}" dt="2024-07-01T17:28:08.422" v="354" actId="2711"/>
          <ac:graphicFrameMkLst>
            <pc:docMk/>
            <pc:sldMk cId="0" sldId="257"/>
            <ac:graphicFrameMk id="299" creationId="{00000000-0000-0000-0000-000000000000}"/>
          </ac:graphicFrameMkLst>
        </pc:graphicFrameChg>
      </pc:sldChg>
      <pc:sldChg chg="del">
        <pc:chgData name="Elizaveta Zagurskih" userId="512c6c6a213d9b21" providerId="LiveId" clId="{63B6D5BE-4DCE-4BBA-8434-BC94930C7936}" dt="2024-07-01T17:29:46.260" v="381" actId="47"/>
        <pc:sldMkLst>
          <pc:docMk/>
          <pc:sldMk cId="0" sldId="258"/>
        </pc:sldMkLst>
      </pc:sldChg>
      <pc:sldChg chg="addSp delSp modSp mod">
        <pc:chgData name="Elizaveta Zagurskih" userId="512c6c6a213d9b21" providerId="LiveId" clId="{63B6D5BE-4DCE-4BBA-8434-BC94930C7936}" dt="2024-07-01T17:48:54.677" v="1440" actId="1076"/>
        <pc:sldMkLst>
          <pc:docMk/>
          <pc:sldMk cId="0" sldId="259"/>
        </pc:sldMkLst>
        <pc:spChg chg="add del mod">
          <ac:chgData name="Elizaveta Zagurskih" userId="512c6c6a213d9b21" providerId="LiveId" clId="{63B6D5BE-4DCE-4BBA-8434-BC94930C7936}" dt="2024-07-01T17:30:40.450" v="410" actId="478"/>
          <ac:spMkLst>
            <pc:docMk/>
            <pc:sldMk cId="0" sldId="259"/>
            <ac:spMk id="3" creationId="{A7BCE483-D6B2-3CE8-3DE4-600A68ED00FC}"/>
          </ac:spMkLst>
        </pc:spChg>
        <pc:spChg chg="mod">
          <ac:chgData name="Elizaveta Zagurskih" userId="512c6c6a213d9b21" providerId="LiveId" clId="{63B6D5BE-4DCE-4BBA-8434-BC94930C7936}" dt="2024-07-01T17:48:54.677" v="1440" actId="1076"/>
          <ac:spMkLst>
            <pc:docMk/>
            <pc:sldMk cId="0" sldId="259"/>
            <ac:spMk id="329" creationId="{00000000-0000-0000-0000-000000000000}"/>
          </ac:spMkLst>
        </pc:spChg>
        <pc:spChg chg="del">
          <ac:chgData name="Elizaveta Zagurskih" userId="512c6c6a213d9b21" providerId="LiveId" clId="{63B6D5BE-4DCE-4BBA-8434-BC94930C7936}" dt="2024-07-01T17:30:36.782" v="409" actId="478"/>
          <ac:spMkLst>
            <pc:docMk/>
            <pc:sldMk cId="0" sldId="259"/>
            <ac:spMk id="330" creationId="{00000000-0000-0000-0000-000000000000}"/>
          </ac:spMkLst>
        </pc:spChg>
      </pc:sldChg>
      <pc:sldChg chg="addSp delSp modSp mod">
        <pc:chgData name="Elizaveta Zagurskih" userId="512c6c6a213d9b21" providerId="LiveId" clId="{63B6D5BE-4DCE-4BBA-8434-BC94930C7936}" dt="2024-07-01T17:34:29.904" v="531" actId="1076"/>
        <pc:sldMkLst>
          <pc:docMk/>
          <pc:sldMk cId="0" sldId="260"/>
        </pc:sldMkLst>
        <pc:spChg chg="mod">
          <ac:chgData name="Elizaveta Zagurskih" userId="512c6c6a213d9b21" providerId="LiveId" clId="{63B6D5BE-4DCE-4BBA-8434-BC94930C7936}" dt="2024-07-01T17:32:07.206" v="466"/>
          <ac:spMkLst>
            <pc:docMk/>
            <pc:sldMk cId="0" sldId="260"/>
            <ac:spMk id="3" creationId="{AEAB6663-3EAA-F390-6ECD-87A1F0CD5C0D}"/>
          </ac:spMkLst>
        </pc:spChg>
        <pc:spChg chg="mod">
          <ac:chgData name="Elizaveta Zagurskih" userId="512c6c6a213d9b21" providerId="LiveId" clId="{63B6D5BE-4DCE-4BBA-8434-BC94930C7936}" dt="2024-07-01T17:32:07.206" v="466"/>
          <ac:spMkLst>
            <pc:docMk/>
            <pc:sldMk cId="0" sldId="260"/>
            <ac:spMk id="4" creationId="{54D450B2-7B9C-0B01-2909-0F089530B4A5}"/>
          </ac:spMkLst>
        </pc:spChg>
        <pc:spChg chg="mod">
          <ac:chgData name="Elizaveta Zagurskih" userId="512c6c6a213d9b21" providerId="LiveId" clId="{63B6D5BE-4DCE-4BBA-8434-BC94930C7936}" dt="2024-07-01T17:32:07.206" v="466"/>
          <ac:spMkLst>
            <pc:docMk/>
            <pc:sldMk cId="0" sldId="260"/>
            <ac:spMk id="5" creationId="{536B08F3-69FF-96DB-BACF-CE05C50292B6}"/>
          </ac:spMkLst>
        </pc:spChg>
        <pc:spChg chg="mod">
          <ac:chgData name="Elizaveta Zagurskih" userId="512c6c6a213d9b21" providerId="LiveId" clId="{63B6D5BE-4DCE-4BBA-8434-BC94930C7936}" dt="2024-07-01T17:32:07.206" v="466"/>
          <ac:spMkLst>
            <pc:docMk/>
            <pc:sldMk cId="0" sldId="260"/>
            <ac:spMk id="6" creationId="{0432F0A2-5FE6-3B71-D43E-F83702E4B75A}"/>
          </ac:spMkLst>
        </pc:spChg>
        <pc:spChg chg="mod">
          <ac:chgData name="Elizaveta Zagurskih" userId="512c6c6a213d9b21" providerId="LiveId" clId="{63B6D5BE-4DCE-4BBA-8434-BC94930C7936}" dt="2024-07-01T17:32:07.206" v="466"/>
          <ac:spMkLst>
            <pc:docMk/>
            <pc:sldMk cId="0" sldId="260"/>
            <ac:spMk id="7" creationId="{9DED013A-9190-53AF-C905-B139DB282926}"/>
          </ac:spMkLst>
        </pc:spChg>
        <pc:spChg chg="mod">
          <ac:chgData name="Elizaveta Zagurskih" userId="512c6c6a213d9b21" providerId="LiveId" clId="{63B6D5BE-4DCE-4BBA-8434-BC94930C7936}" dt="2024-07-01T17:32:07.206" v="466"/>
          <ac:spMkLst>
            <pc:docMk/>
            <pc:sldMk cId="0" sldId="260"/>
            <ac:spMk id="8" creationId="{1A285F05-1D9B-2D66-7074-74E5D758C5B2}"/>
          </ac:spMkLst>
        </pc:spChg>
        <pc:spChg chg="mod">
          <ac:chgData name="Elizaveta Zagurskih" userId="512c6c6a213d9b21" providerId="LiveId" clId="{63B6D5BE-4DCE-4BBA-8434-BC94930C7936}" dt="2024-07-01T17:32:07.206" v="466"/>
          <ac:spMkLst>
            <pc:docMk/>
            <pc:sldMk cId="0" sldId="260"/>
            <ac:spMk id="9" creationId="{0C9C320B-33BE-24DF-0296-AC7BC5C794B5}"/>
          </ac:spMkLst>
        </pc:spChg>
        <pc:spChg chg="mod">
          <ac:chgData name="Elizaveta Zagurskih" userId="512c6c6a213d9b21" providerId="LiveId" clId="{63B6D5BE-4DCE-4BBA-8434-BC94930C7936}" dt="2024-07-01T17:32:07.206" v="466"/>
          <ac:spMkLst>
            <pc:docMk/>
            <pc:sldMk cId="0" sldId="260"/>
            <ac:spMk id="10" creationId="{EE32AAE0-F642-ACC3-E484-53883A86C8EE}"/>
          </ac:spMkLst>
        </pc:spChg>
        <pc:spChg chg="mod">
          <ac:chgData name="Elizaveta Zagurskih" userId="512c6c6a213d9b21" providerId="LiveId" clId="{63B6D5BE-4DCE-4BBA-8434-BC94930C7936}" dt="2024-07-01T17:32:09.321" v="468"/>
          <ac:spMkLst>
            <pc:docMk/>
            <pc:sldMk cId="0" sldId="260"/>
            <ac:spMk id="12" creationId="{8C2571D2-6FBD-0796-87B5-08BECA9FB080}"/>
          </ac:spMkLst>
        </pc:spChg>
        <pc:spChg chg="mod">
          <ac:chgData name="Elizaveta Zagurskih" userId="512c6c6a213d9b21" providerId="LiveId" clId="{63B6D5BE-4DCE-4BBA-8434-BC94930C7936}" dt="2024-07-01T17:32:09.321" v="468"/>
          <ac:spMkLst>
            <pc:docMk/>
            <pc:sldMk cId="0" sldId="260"/>
            <ac:spMk id="13" creationId="{8F05002B-909F-C956-F95D-6A5BB25F0399}"/>
          </ac:spMkLst>
        </pc:spChg>
        <pc:spChg chg="mod">
          <ac:chgData name="Elizaveta Zagurskih" userId="512c6c6a213d9b21" providerId="LiveId" clId="{63B6D5BE-4DCE-4BBA-8434-BC94930C7936}" dt="2024-07-01T17:32:09.321" v="468"/>
          <ac:spMkLst>
            <pc:docMk/>
            <pc:sldMk cId="0" sldId="260"/>
            <ac:spMk id="14" creationId="{22EF48E4-5AEA-B386-6B51-6D5F8FEFC461}"/>
          </ac:spMkLst>
        </pc:spChg>
        <pc:spChg chg="mod">
          <ac:chgData name="Elizaveta Zagurskih" userId="512c6c6a213d9b21" providerId="LiveId" clId="{63B6D5BE-4DCE-4BBA-8434-BC94930C7936}" dt="2024-07-01T17:32:09.321" v="468"/>
          <ac:spMkLst>
            <pc:docMk/>
            <pc:sldMk cId="0" sldId="260"/>
            <ac:spMk id="15" creationId="{EACF7C93-057E-885F-82C3-134D7ADC42F8}"/>
          </ac:spMkLst>
        </pc:spChg>
        <pc:spChg chg="mod">
          <ac:chgData name="Elizaveta Zagurskih" userId="512c6c6a213d9b21" providerId="LiveId" clId="{63B6D5BE-4DCE-4BBA-8434-BC94930C7936}" dt="2024-07-01T17:32:09.321" v="468"/>
          <ac:spMkLst>
            <pc:docMk/>
            <pc:sldMk cId="0" sldId="260"/>
            <ac:spMk id="16" creationId="{F56CEB30-C699-EA11-ECBD-DECBDACFF44F}"/>
          </ac:spMkLst>
        </pc:spChg>
        <pc:spChg chg="mod">
          <ac:chgData name="Elizaveta Zagurskih" userId="512c6c6a213d9b21" providerId="LiveId" clId="{63B6D5BE-4DCE-4BBA-8434-BC94930C7936}" dt="2024-07-01T17:32:09.321" v="468"/>
          <ac:spMkLst>
            <pc:docMk/>
            <pc:sldMk cId="0" sldId="260"/>
            <ac:spMk id="17" creationId="{8484E56C-6600-1D75-6DDB-D6E40AA2C33D}"/>
          </ac:spMkLst>
        </pc:spChg>
        <pc:spChg chg="mod">
          <ac:chgData name="Elizaveta Zagurskih" userId="512c6c6a213d9b21" providerId="LiveId" clId="{63B6D5BE-4DCE-4BBA-8434-BC94930C7936}" dt="2024-07-01T17:32:09.321" v="468"/>
          <ac:spMkLst>
            <pc:docMk/>
            <pc:sldMk cId="0" sldId="260"/>
            <ac:spMk id="18" creationId="{9EEF9112-D679-8158-71C5-D1FF3E068213}"/>
          </ac:spMkLst>
        </pc:spChg>
        <pc:spChg chg="mod">
          <ac:chgData name="Elizaveta Zagurskih" userId="512c6c6a213d9b21" providerId="LiveId" clId="{63B6D5BE-4DCE-4BBA-8434-BC94930C7936}" dt="2024-07-01T17:32:09.321" v="468"/>
          <ac:spMkLst>
            <pc:docMk/>
            <pc:sldMk cId="0" sldId="260"/>
            <ac:spMk id="19" creationId="{AF777335-3D30-3C7C-C983-F497452391EC}"/>
          </ac:spMkLst>
        </pc:spChg>
        <pc:spChg chg="mod">
          <ac:chgData name="Elizaveta Zagurskih" userId="512c6c6a213d9b21" providerId="LiveId" clId="{63B6D5BE-4DCE-4BBA-8434-BC94930C7936}" dt="2024-07-01T17:32:18.166" v="471"/>
          <ac:spMkLst>
            <pc:docMk/>
            <pc:sldMk cId="0" sldId="260"/>
            <ac:spMk id="21" creationId="{E419B989-E991-226F-0AE7-6CB75C2B24B0}"/>
          </ac:spMkLst>
        </pc:spChg>
        <pc:spChg chg="mod">
          <ac:chgData name="Elizaveta Zagurskih" userId="512c6c6a213d9b21" providerId="LiveId" clId="{63B6D5BE-4DCE-4BBA-8434-BC94930C7936}" dt="2024-07-01T17:32:18.166" v="471"/>
          <ac:spMkLst>
            <pc:docMk/>
            <pc:sldMk cId="0" sldId="260"/>
            <ac:spMk id="22" creationId="{894A653D-73CC-9413-772C-630C71A688A2}"/>
          </ac:spMkLst>
        </pc:spChg>
        <pc:spChg chg="mod">
          <ac:chgData name="Elizaveta Zagurskih" userId="512c6c6a213d9b21" providerId="LiveId" clId="{63B6D5BE-4DCE-4BBA-8434-BC94930C7936}" dt="2024-07-01T17:32:18.166" v="471"/>
          <ac:spMkLst>
            <pc:docMk/>
            <pc:sldMk cId="0" sldId="260"/>
            <ac:spMk id="23" creationId="{E20BEC2A-19C0-3B27-F387-99EC3A232442}"/>
          </ac:spMkLst>
        </pc:spChg>
        <pc:spChg chg="mod">
          <ac:chgData name="Elizaveta Zagurskih" userId="512c6c6a213d9b21" providerId="LiveId" clId="{63B6D5BE-4DCE-4BBA-8434-BC94930C7936}" dt="2024-07-01T17:32:18.166" v="471"/>
          <ac:spMkLst>
            <pc:docMk/>
            <pc:sldMk cId="0" sldId="260"/>
            <ac:spMk id="24" creationId="{184D59EA-AFCD-BE7F-1229-996404D0324A}"/>
          </ac:spMkLst>
        </pc:spChg>
        <pc:spChg chg="mod">
          <ac:chgData name="Elizaveta Zagurskih" userId="512c6c6a213d9b21" providerId="LiveId" clId="{63B6D5BE-4DCE-4BBA-8434-BC94930C7936}" dt="2024-07-01T17:32:18.166" v="471"/>
          <ac:spMkLst>
            <pc:docMk/>
            <pc:sldMk cId="0" sldId="260"/>
            <ac:spMk id="25" creationId="{27483A4C-AD79-783D-5AF8-4E628CFBB616}"/>
          </ac:spMkLst>
        </pc:spChg>
        <pc:spChg chg="mod">
          <ac:chgData name="Elizaveta Zagurskih" userId="512c6c6a213d9b21" providerId="LiveId" clId="{63B6D5BE-4DCE-4BBA-8434-BC94930C7936}" dt="2024-07-01T17:32:18.166" v="471"/>
          <ac:spMkLst>
            <pc:docMk/>
            <pc:sldMk cId="0" sldId="260"/>
            <ac:spMk id="26" creationId="{F30B6263-48B1-77DD-A8C4-7016EF8CF632}"/>
          </ac:spMkLst>
        </pc:spChg>
        <pc:spChg chg="mod">
          <ac:chgData name="Elizaveta Zagurskih" userId="512c6c6a213d9b21" providerId="LiveId" clId="{63B6D5BE-4DCE-4BBA-8434-BC94930C7936}" dt="2024-07-01T17:32:18.166" v="471"/>
          <ac:spMkLst>
            <pc:docMk/>
            <pc:sldMk cId="0" sldId="260"/>
            <ac:spMk id="27" creationId="{108EA6FA-7DC0-D3F5-BF3C-39CCECF2CDEF}"/>
          </ac:spMkLst>
        </pc:spChg>
        <pc:spChg chg="mod">
          <ac:chgData name="Elizaveta Zagurskih" userId="512c6c6a213d9b21" providerId="LiveId" clId="{63B6D5BE-4DCE-4BBA-8434-BC94930C7936}" dt="2024-07-01T17:32:18.166" v="471"/>
          <ac:spMkLst>
            <pc:docMk/>
            <pc:sldMk cId="0" sldId="260"/>
            <ac:spMk id="28" creationId="{A28BA2B0-3223-366C-54BF-1D6066880AC8}"/>
          </ac:spMkLst>
        </pc:spChg>
        <pc:spChg chg="add del mod">
          <ac:chgData name="Elizaveta Zagurskih" userId="512c6c6a213d9b21" providerId="LiveId" clId="{63B6D5BE-4DCE-4BBA-8434-BC94930C7936}" dt="2024-07-01T17:33:01.505" v="485" actId="478"/>
          <ac:spMkLst>
            <pc:docMk/>
            <pc:sldMk cId="0" sldId="260"/>
            <ac:spMk id="30" creationId="{5605C971-7F17-ADDD-79D8-CC37F8857382}"/>
          </ac:spMkLst>
        </pc:spChg>
        <pc:spChg chg="add del mod">
          <ac:chgData name="Elizaveta Zagurskih" userId="512c6c6a213d9b21" providerId="LiveId" clId="{63B6D5BE-4DCE-4BBA-8434-BC94930C7936}" dt="2024-07-01T17:33:41.135" v="519" actId="478"/>
          <ac:spMkLst>
            <pc:docMk/>
            <pc:sldMk cId="0" sldId="260"/>
            <ac:spMk id="32" creationId="{C80EBFA4-F45A-2819-3C0B-EC51F8161329}"/>
          </ac:spMkLst>
        </pc:spChg>
        <pc:spChg chg="add del mod">
          <ac:chgData name="Elizaveta Zagurskih" userId="512c6c6a213d9b21" providerId="LiveId" clId="{63B6D5BE-4DCE-4BBA-8434-BC94930C7936}" dt="2024-07-01T17:34:06.517" v="526" actId="478"/>
          <ac:spMkLst>
            <pc:docMk/>
            <pc:sldMk cId="0" sldId="260"/>
            <ac:spMk id="34" creationId="{C2A0A038-9839-8F69-B778-525E7B3CFE97}"/>
          </ac:spMkLst>
        </pc:spChg>
        <pc:spChg chg="mod">
          <ac:chgData name="Elizaveta Zagurskih" userId="512c6c6a213d9b21" providerId="LiveId" clId="{63B6D5BE-4DCE-4BBA-8434-BC94930C7936}" dt="2024-07-01T17:31:59.840" v="465" actId="20577"/>
          <ac:spMkLst>
            <pc:docMk/>
            <pc:sldMk cId="0" sldId="260"/>
            <ac:spMk id="336" creationId="{00000000-0000-0000-0000-000000000000}"/>
          </ac:spMkLst>
        </pc:spChg>
        <pc:spChg chg="del">
          <ac:chgData name="Elizaveta Zagurskih" userId="512c6c6a213d9b21" providerId="LiveId" clId="{63B6D5BE-4DCE-4BBA-8434-BC94930C7936}" dt="2024-07-01T17:32:59.146" v="484" actId="478"/>
          <ac:spMkLst>
            <pc:docMk/>
            <pc:sldMk cId="0" sldId="260"/>
            <ac:spMk id="337" creationId="{00000000-0000-0000-0000-000000000000}"/>
          </ac:spMkLst>
        </pc:spChg>
        <pc:spChg chg="del">
          <ac:chgData name="Elizaveta Zagurskih" userId="512c6c6a213d9b21" providerId="LiveId" clId="{63B6D5BE-4DCE-4BBA-8434-BC94930C7936}" dt="2024-07-01T17:33:38.698" v="518" actId="478"/>
          <ac:spMkLst>
            <pc:docMk/>
            <pc:sldMk cId="0" sldId="260"/>
            <ac:spMk id="338" creationId="{00000000-0000-0000-0000-000000000000}"/>
          </ac:spMkLst>
        </pc:spChg>
        <pc:spChg chg="del">
          <ac:chgData name="Elizaveta Zagurskih" userId="512c6c6a213d9b21" providerId="LiveId" clId="{63B6D5BE-4DCE-4BBA-8434-BC94930C7936}" dt="2024-07-01T17:34:04.613" v="525" actId="478"/>
          <ac:spMkLst>
            <pc:docMk/>
            <pc:sldMk cId="0" sldId="260"/>
            <ac:spMk id="339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33:12.082" v="515" actId="20577"/>
          <ac:spMkLst>
            <pc:docMk/>
            <pc:sldMk cId="0" sldId="260"/>
            <ac:spMk id="340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33:59.716" v="524" actId="1076"/>
          <ac:spMkLst>
            <pc:docMk/>
            <pc:sldMk cId="0" sldId="260"/>
            <ac:spMk id="341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34:29.904" v="531" actId="1076"/>
          <ac:spMkLst>
            <pc:docMk/>
            <pc:sldMk cId="0" sldId="260"/>
            <ac:spMk id="342" creationId="{00000000-0000-0000-0000-000000000000}"/>
          </ac:spMkLst>
        </pc:spChg>
        <pc:grpChg chg="add mod">
          <ac:chgData name="Elizaveta Zagurskih" userId="512c6c6a213d9b21" providerId="LiveId" clId="{63B6D5BE-4DCE-4BBA-8434-BC94930C7936}" dt="2024-07-01T17:32:07.206" v="466"/>
          <ac:grpSpMkLst>
            <pc:docMk/>
            <pc:sldMk cId="0" sldId="260"/>
            <ac:grpSpMk id="2" creationId="{B61E390D-4AFD-9A24-6B7B-01AE4B730B68}"/>
          </ac:grpSpMkLst>
        </pc:grpChg>
        <pc:grpChg chg="add mod">
          <ac:chgData name="Elizaveta Zagurskih" userId="512c6c6a213d9b21" providerId="LiveId" clId="{63B6D5BE-4DCE-4BBA-8434-BC94930C7936}" dt="2024-07-01T17:32:15.947" v="469" actId="1076"/>
          <ac:grpSpMkLst>
            <pc:docMk/>
            <pc:sldMk cId="0" sldId="260"/>
            <ac:grpSpMk id="11" creationId="{22623E04-41BC-CBA2-2F00-B5EC2C787D3F}"/>
          </ac:grpSpMkLst>
        </pc:grpChg>
        <pc:grpChg chg="add mod">
          <ac:chgData name="Elizaveta Zagurskih" userId="512c6c6a213d9b21" providerId="LiveId" clId="{63B6D5BE-4DCE-4BBA-8434-BC94930C7936}" dt="2024-07-01T17:32:22.224" v="472" actId="1076"/>
          <ac:grpSpMkLst>
            <pc:docMk/>
            <pc:sldMk cId="0" sldId="260"/>
            <ac:grpSpMk id="20" creationId="{99E41D43-47A1-B580-997A-80E218020CB1}"/>
          </ac:grpSpMkLst>
        </pc:grpChg>
        <pc:grpChg chg="del">
          <ac:chgData name="Elizaveta Zagurskih" userId="512c6c6a213d9b21" providerId="LiveId" clId="{63B6D5BE-4DCE-4BBA-8434-BC94930C7936}" dt="2024-07-01T17:32:17.663" v="470" actId="478"/>
          <ac:grpSpMkLst>
            <pc:docMk/>
            <pc:sldMk cId="0" sldId="260"/>
            <ac:grpSpMk id="352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32:08.697" v="467" actId="478"/>
          <ac:grpSpMkLst>
            <pc:docMk/>
            <pc:sldMk cId="0" sldId="260"/>
            <ac:grpSpMk id="361" creationId="{00000000-0000-0000-0000-000000000000}"/>
          </ac:grpSpMkLst>
        </pc:grpChg>
      </pc:sldChg>
      <pc:sldChg chg="del">
        <pc:chgData name="Elizaveta Zagurskih" userId="512c6c6a213d9b21" providerId="LiveId" clId="{63B6D5BE-4DCE-4BBA-8434-BC94930C7936}" dt="2024-07-01T17:29:22.682" v="375" actId="47"/>
        <pc:sldMkLst>
          <pc:docMk/>
          <pc:sldMk cId="0" sldId="261"/>
        </pc:sldMkLst>
      </pc:sldChg>
      <pc:sldChg chg="del">
        <pc:chgData name="Elizaveta Zagurskih" userId="512c6c6a213d9b21" providerId="LiveId" clId="{63B6D5BE-4DCE-4BBA-8434-BC94930C7936}" dt="2024-07-01T17:29:23.323" v="376" actId="47"/>
        <pc:sldMkLst>
          <pc:docMk/>
          <pc:sldMk cId="0" sldId="262"/>
        </pc:sldMkLst>
      </pc:sldChg>
      <pc:sldChg chg="del">
        <pc:chgData name="Elizaveta Zagurskih" userId="512c6c6a213d9b21" providerId="LiveId" clId="{63B6D5BE-4DCE-4BBA-8434-BC94930C7936}" dt="2024-07-01T17:29:23.919" v="377" actId="47"/>
        <pc:sldMkLst>
          <pc:docMk/>
          <pc:sldMk cId="0" sldId="263"/>
        </pc:sldMkLst>
      </pc:sldChg>
      <pc:sldChg chg="del">
        <pc:chgData name="Elizaveta Zagurskih" userId="512c6c6a213d9b21" providerId="LiveId" clId="{63B6D5BE-4DCE-4BBA-8434-BC94930C7936}" dt="2024-07-01T17:29:24.597" v="378" actId="47"/>
        <pc:sldMkLst>
          <pc:docMk/>
          <pc:sldMk cId="0" sldId="264"/>
        </pc:sldMkLst>
      </pc:sldChg>
      <pc:sldChg chg="del">
        <pc:chgData name="Elizaveta Zagurskih" userId="512c6c6a213d9b21" providerId="LiveId" clId="{63B6D5BE-4DCE-4BBA-8434-BC94930C7936}" dt="2024-07-01T17:29:25.132" v="379" actId="47"/>
        <pc:sldMkLst>
          <pc:docMk/>
          <pc:sldMk cId="0" sldId="265"/>
        </pc:sldMkLst>
      </pc:sldChg>
      <pc:sldChg chg="del">
        <pc:chgData name="Elizaveta Zagurskih" userId="512c6c6a213d9b21" providerId="LiveId" clId="{63B6D5BE-4DCE-4BBA-8434-BC94930C7936}" dt="2024-07-01T17:29:26.277" v="380" actId="47"/>
        <pc:sldMkLst>
          <pc:docMk/>
          <pc:sldMk cId="0" sldId="266"/>
        </pc:sldMkLst>
      </pc:sldChg>
      <pc:sldChg chg="del">
        <pc:chgData name="Elizaveta Zagurskih" userId="512c6c6a213d9b21" providerId="LiveId" clId="{63B6D5BE-4DCE-4BBA-8434-BC94930C7936}" dt="2024-07-01T17:37:47.672" v="759" actId="47"/>
        <pc:sldMkLst>
          <pc:docMk/>
          <pc:sldMk cId="0" sldId="267"/>
        </pc:sldMkLst>
      </pc:sldChg>
      <pc:sldChg chg="del">
        <pc:chgData name="Elizaveta Zagurskih" userId="512c6c6a213d9b21" providerId="LiveId" clId="{63B6D5BE-4DCE-4BBA-8434-BC94930C7936}" dt="2024-07-01T17:38:41.175" v="770" actId="47"/>
        <pc:sldMkLst>
          <pc:docMk/>
          <pc:sldMk cId="0" sldId="268"/>
        </pc:sldMkLst>
      </pc:sldChg>
      <pc:sldChg chg="del">
        <pc:chgData name="Elizaveta Zagurskih" userId="512c6c6a213d9b21" providerId="LiveId" clId="{63B6D5BE-4DCE-4BBA-8434-BC94930C7936}" dt="2024-07-01T17:38:42.021" v="771" actId="47"/>
        <pc:sldMkLst>
          <pc:docMk/>
          <pc:sldMk cId="0" sldId="269"/>
        </pc:sldMkLst>
      </pc:sldChg>
      <pc:sldChg chg="del">
        <pc:chgData name="Elizaveta Zagurskih" userId="512c6c6a213d9b21" providerId="LiveId" clId="{63B6D5BE-4DCE-4BBA-8434-BC94930C7936}" dt="2024-07-01T17:38:44.163" v="772" actId="47"/>
        <pc:sldMkLst>
          <pc:docMk/>
          <pc:sldMk cId="0" sldId="270"/>
        </pc:sldMkLst>
      </pc:sldChg>
      <pc:sldChg chg="del">
        <pc:chgData name="Elizaveta Zagurskih" userId="512c6c6a213d9b21" providerId="LiveId" clId="{63B6D5BE-4DCE-4BBA-8434-BC94930C7936}" dt="2024-07-01T17:38:44.895" v="773" actId="47"/>
        <pc:sldMkLst>
          <pc:docMk/>
          <pc:sldMk cId="0" sldId="271"/>
        </pc:sldMkLst>
      </pc:sldChg>
      <pc:sldChg chg="del">
        <pc:chgData name="Elizaveta Zagurskih" userId="512c6c6a213d9b21" providerId="LiveId" clId="{63B6D5BE-4DCE-4BBA-8434-BC94930C7936}" dt="2024-07-01T17:38:45.741" v="774" actId="47"/>
        <pc:sldMkLst>
          <pc:docMk/>
          <pc:sldMk cId="0" sldId="272"/>
        </pc:sldMkLst>
      </pc:sldChg>
      <pc:sldChg chg="del">
        <pc:chgData name="Elizaveta Zagurskih" userId="512c6c6a213d9b21" providerId="LiveId" clId="{63B6D5BE-4DCE-4BBA-8434-BC94930C7936}" dt="2024-07-01T17:38:46.837" v="775" actId="47"/>
        <pc:sldMkLst>
          <pc:docMk/>
          <pc:sldMk cId="0" sldId="273"/>
        </pc:sldMkLst>
      </pc:sldChg>
      <pc:sldChg chg="del">
        <pc:chgData name="Elizaveta Zagurskih" userId="512c6c6a213d9b21" providerId="LiveId" clId="{63B6D5BE-4DCE-4BBA-8434-BC94930C7936}" dt="2024-07-01T17:39:47.963" v="786" actId="47"/>
        <pc:sldMkLst>
          <pc:docMk/>
          <pc:sldMk cId="0" sldId="274"/>
        </pc:sldMkLst>
      </pc:sldChg>
      <pc:sldChg chg="del">
        <pc:chgData name="Elizaveta Zagurskih" userId="512c6c6a213d9b21" providerId="LiveId" clId="{63B6D5BE-4DCE-4BBA-8434-BC94930C7936}" dt="2024-07-01T17:39:45.960" v="785" actId="47"/>
        <pc:sldMkLst>
          <pc:docMk/>
          <pc:sldMk cId="0" sldId="275"/>
        </pc:sldMkLst>
      </pc:sldChg>
      <pc:sldChg chg="del">
        <pc:chgData name="Elizaveta Zagurskih" userId="512c6c6a213d9b21" providerId="LiveId" clId="{63B6D5BE-4DCE-4BBA-8434-BC94930C7936}" dt="2024-07-01T17:39:44.200" v="784" actId="47"/>
        <pc:sldMkLst>
          <pc:docMk/>
          <pc:sldMk cId="0" sldId="276"/>
        </pc:sldMkLst>
      </pc:sldChg>
      <pc:sldChg chg="del">
        <pc:chgData name="Elizaveta Zagurskih" userId="512c6c6a213d9b21" providerId="LiveId" clId="{63B6D5BE-4DCE-4BBA-8434-BC94930C7936}" dt="2024-07-01T17:39:42.838" v="783" actId="47"/>
        <pc:sldMkLst>
          <pc:docMk/>
          <pc:sldMk cId="0" sldId="277"/>
        </pc:sldMkLst>
      </pc:sldChg>
      <pc:sldChg chg="del">
        <pc:chgData name="Elizaveta Zagurskih" userId="512c6c6a213d9b21" providerId="LiveId" clId="{63B6D5BE-4DCE-4BBA-8434-BC94930C7936}" dt="2024-07-01T17:39:17.842" v="776" actId="47"/>
        <pc:sldMkLst>
          <pc:docMk/>
          <pc:sldMk cId="0" sldId="278"/>
        </pc:sldMkLst>
      </pc:sldChg>
      <pc:sldChg chg="del">
        <pc:chgData name="Elizaveta Zagurskih" userId="512c6c6a213d9b21" providerId="LiveId" clId="{63B6D5BE-4DCE-4BBA-8434-BC94930C7936}" dt="2024-07-01T17:39:32.073" v="777" actId="47"/>
        <pc:sldMkLst>
          <pc:docMk/>
          <pc:sldMk cId="0" sldId="279"/>
        </pc:sldMkLst>
      </pc:sldChg>
      <pc:sldChg chg="addSp delSp modSp mod">
        <pc:chgData name="Elizaveta Zagurskih" userId="512c6c6a213d9b21" providerId="LiveId" clId="{63B6D5BE-4DCE-4BBA-8434-BC94930C7936}" dt="2024-07-01T17:48:04.657" v="1415" actId="20577"/>
        <pc:sldMkLst>
          <pc:docMk/>
          <pc:sldMk cId="0" sldId="280"/>
        </pc:sldMkLst>
        <pc:spChg chg="mod">
          <ac:chgData name="Elizaveta Zagurskih" userId="512c6c6a213d9b21" providerId="LiveId" clId="{63B6D5BE-4DCE-4BBA-8434-BC94930C7936}" dt="2024-07-01T17:40:28.270" v="803"/>
          <ac:spMkLst>
            <pc:docMk/>
            <pc:sldMk cId="0" sldId="280"/>
            <ac:spMk id="3" creationId="{8AB94A0A-EA49-AA16-60F4-3D98297E7095}"/>
          </ac:spMkLst>
        </pc:spChg>
        <pc:spChg chg="mod">
          <ac:chgData name="Elizaveta Zagurskih" userId="512c6c6a213d9b21" providerId="LiveId" clId="{63B6D5BE-4DCE-4BBA-8434-BC94930C7936}" dt="2024-07-01T17:40:28.270" v="803"/>
          <ac:spMkLst>
            <pc:docMk/>
            <pc:sldMk cId="0" sldId="280"/>
            <ac:spMk id="4" creationId="{C6A8B295-61CA-A868-44FA-74ADDB567746}"/>
          </ac:spMkLst>
        </pc:spChg>
        <pc:spChg chg="mod">
          <ac:chgData name="Elizaveta Zagurskih" userId="512c6c6a213d9b21" providerId="LiveId" clId="{63B6D5BE-4DCE-4BBA-8434-BC94930C7936}" dt="2024-07-01T17:40:28.270" v="803"/>
          <ac:spMkLst>
            <pc:docMk/>
            <pc:sldMk cId="0" sldId="280"/>
            <ac:spMk id="5" creationId="{0721F961-4115-186D-0C51-F13038571A93}"/>
          </ac:spMkLst>
        </pc:spChg>
        <pc:spChg chg="mod">
          <ac:chgData name="Elizaveta Zagurskih" userId="512c6c6a213d9b21" providerId="LiveId" clId="{63B6D5BE-4DCE-4BBA-8434-BC94930C7936}" dt="2024-07-01T17:40:28.270" v="803"/>
          <ac:spMkLst>
            <pc:docMk/>
            <pc:sldMk cId="0" sldId="280"/>
            <ac:spMk id="6" creationId="{4A8E4E0D-7D30-C39B-3122-485B2FCAEABC}"/>
          </ac:spMkLst>
        </pc:spChg>
        <pc:spChg chg="mod">
          <ac:chgData name="Elizaveta Zagurskih" userId="512c6c6a213d9b21" providerId="LiveId" clId="{63B6D5BE-4DCE-4BBA-8434-BC94930C7936}" dt="2024-07-01T17:40:28.270" v="803"/>
          <ac:spMkLst>
            <pc:docMk/>
            <pc:sldMk cId="0" sldId="280"/>
            <ac:spMk id="7" creationId="{F10DD300-F7A5-2A12-FDC0-9F56EBE4F5E2}"/>
          </ac:spMkLst>
        </pc:spChg>
        <pc:spChg chg="mod">
          <ac:chgData name="Elizaveta Zagurskih" userId="512c6c6a213d9b21" providerId="LiveId" clId="{63B6D5BE-4DCE-4BBA-8434-BC94930C7936}" dt="2024-07-01T17:40:28.270" v="803"/>
          <ac:spMkLst>
            <pc:docMk/>
            <pc:sldMk cId="0" sldId="280"/>
            <ac:spMk id="8" creationId="{CAAFA599-E5B8-CEAB-3511-A9D707DE700B}"/>
          </ac:spMkLst>
        </pc:spChg>
        <pc:spChg chg="mod">
          <ac:chgData name="Elizaveta Zagurskih" userId="512c6c6a213d9b21" providerId="LiveId" clId="{63B6D5BE-4DCE-4BBA-8434-BC94930C7936}" dt="2024-07-01T17:40:28.270" v="803"/>
          <ac:spMkLst>
            <pc:docMk/>
            <pc:sldMk cId="0" sldId="280"/>
            <ac:spMk id="9" creationId="{EA73287C-D8CE-8A60-E8BF-379A68304DC7}"/>
          </ac:spMkLst>
        </pc:spChg>
        <pc:spChg chg="mod">
          <ac:chgData name="Elizaveta Zagurskih" userId="512c6c6a213d9b21" providerId="LiveId" clId="{63B6D5BE-4DCE-4BBA-8434-BC94930C7936}" dt="2024-07-01T17:40:28.270" v="803"/>
          <ac:spMkLst>
            <pc:docMk/>
            <pc:sldMk cId="0" sldId="280"/>
            <ac:spMk id="10" creationId="{67910CD0-0847-A59C-2A35-67CB1F546690}"/>
          </ac:spMkLst>
        </pc:spChg>
        <pc:spChg chg="mod">
          <ac:chgData name="Elizaveta Zagurskih" userId="512c6c6a213d9b21" providerId="LiveId" clId="{63B6D5BE-4DCE-4BBA-8434-BC94930C7936}" dt="2024-07-01T17:40:31.208" v="805"/>
          <ac:spMkLst>
            <pc:docMk/>
            <pc:sldMk cId="0" sldId="280"/>
            <ac:spMk id="12" creationId="{3335A5EA-C4FB-2630-D4A2-EAF44A8A7F0E}"/>
          </ac:spMkLst>
        </pc:spChg>
        <pc:spChg chg="mod">
          <ac:chgData name="Elizaveta Zagurskih" userId="512c6c6a213d9b21" providerId="LiveId" clId="{63B6D5BE-4DCE-4BBA-8434-BC94930C7936}" dt="2024-07-01T17:40:31.208" v="805"/>
          <ac:spMkLst>
            <pc:docMk/>
            <pc:sldMk cId="0" sldId="280"/>
            <ac:spMk id="13" creationId="{ABAC07DE-FD1C-EAD1-ED08-5B45F0B030F3}"/>
          </ac:spMkLst>
        </pc:spChg>
        <pc:spChg chg="mod">
          <ac:chgData name="Elizaveta Zagurskih" userId="512c6c6a213d9b21" providerId="LiveId" clId="{63B6D5BE-4DCE-4BBA-8434-BC94930C7936}" dt="2024-07-01T17:40:31.208" v="805"/>
          <ac:spMkLst>
            <pc:docMk/>
            <pc:sldMk cId="0" sldId="280"/>
            <ac:spMk id="14" creationId="{9BE396B3-A2DC-8117-43F6-6705158564CA}"/>
          </ac:spMkLst>
        </pc:spChg>
        <pc:spChg chg="mod">
          <ac:chgData name="Elizaveta Zagurskih" userId="512c6c6a213d9b21" providerId="LiveId" clId="{63B6D5BE-4DCE-4BBA-8434-BC94930C7936}" dt="2024-07-01T17:40:31.208" v="805"/>
          <ac:spMkLst>
            <pc:docMk/>
            <pc:sldMk cId="0" sldId="280"/>
            <ac:spMk id="15" creationId="{A9446B38-D7A9-316B-8F01-6AE22D9826D3}"/>
          </ac:spMkLst>
        </pc:spChg>
        <pc:spChg chg="mod">
          <ac:chgData name="Elizaveta Zagurskih" userId="512c6c6a213d9b21" providerId="LiveId" clId="{63B6D5BE-4DCE-4BBA-8434-BC94930C7936}" dt="2024-07-01T17:40:31.208" v="805"/>
          <ac:spMkLst>
            <pc:docMk/>
            <pc:sldMk cId="0" sldId="280"/>
            <ac:spMk id="16" creationId="{CE1704FA-0970-B319-F3ED-DCA0EF1FFCEF}"/>
          </ac:spMkLst>
        </pc:spChg>
        <pc:spChg chg="mod">
          <ac:chgData name="Elizaveta Zagurskih" userId="512c6c6a213d9b21" providerId="LiveId" clId="{63B6D5BE-4DCE-4BBA-8434-BC94930C7936}" dt="2024-07-01T17:40:31.208" v="805"/>
          <ac:spMkLst>
            <pc:docMk/>
            <pc:sldMk cId="0" sldId="280"/>
            <ac:spMk id="17" creationId="{26A1CD65-E09A-0FDD-3C7A-5B330B020739}"/>
          </ac:spMkLst>
        </pc:spChg>
        <pc:spChg chg="mod">
          <ac:chgData name="Elizaveta Zagurskih" userId="512c6c6a213d9b21" providerId="LiveId" clId="{63B6D5BE-4DCE-4BBA-8434-BC94930C7936}" dt="2024-07-01T17:40:31.208" v="805"/>
          <ac:spMkLst>
            <pc:docMk/>
            <pc:sldMk cId="0" sldId="280"/>
            <ac:spMk id="18" creationId="{3BD83A47-6F53-87E3-4C7D-8BFB829394E4}"/>
          </ac:spMkLst>
        </pc:spChg>
        <pc:spChg chg="mod">
          <ac:chgData name="Elizaveta Zagurskih" userId="512c6c6a213d9b21" providerId="LiveId" clId="{63B6D5BE-4DCE-4BBA-8434-BC94930C7936}" dt="2024-07-01T17:40:42.754" v="807" actId="1076"/>
          <ac:spMkLst>
            <pc:docMk/>
            <pc:sldMk cId="0" sldId="280"/>
            <ac:spMk id="19" creationId="{9780DEC3-CF78-B6B2-F8D2-7AB30FF821CC}"/>
          </ac:spMkLst>
        </pc:spChg>
        <pc:spChg chg="mod">
          <ac:chgData name="Elizaveta Zagurskih" userId="512c6c6a213d9b21" providerId="LiveId" clId="{63B6D5BE-4DCE-4BBA-8434-BC94930C7936}" dt="2024-07-01T17:42:04.073" v="902"/>
          <ac:spMkLst>
            <pc:docMk/>
            <pc:sldMk cId="0" sldId="280"/>
            <ac:spMk id="21" creationId="{527A7F4A-AD33-7E56-EFEE-DAE4108593A8}"/>
          </ac:spMkLst>
        </pc:spChg>
        <pc:spChg chg="mod">
          <ac:chgData name="Elizaveta Zagurskih" userId="512c6c6a213d9b21" providerId="LiveId" clId="{63B6D5BE-4DCE-4BBA-8434-BC94930C7936}" dt="2024-07-01T17:42:04.073" v="902"/>
          <ac:spMkLst>
            <pc:docMk/>
            <pc:sldMk cId="0" sldId="280"/>
            <ac:spMk id="22" creationId="{52C368E8-A3A2-74DE-4946-ABDFD436B6BF}"/>
          </ac:spMkLst>
        </pc:spChg>
        <pc:spChg chg="mod">
          <ac:chgData name="Elizaveta Zagurskih" userId="512c6c6a213d9b21" providerId="LiveId" clId="{63B6D5BE-4DCE-4BBA-8434-BC94930C7936}" dt="2024-07-01T17:42:04.073" v="902"/>
          <ac:spMkLst>
            <pc:docMk/>
            <pc:sldMk cId="0" sldId="280"/>
            <ac:spMk id="23" creationId="{5717972C-F495-7CA4-6C64-BCFF40424DD3}"/>
          </ac:spMkLst>
        </pc:spChg>
        <pc:spChg chg="mod">
          <ac:chgData name="Elizaveta Zagurskih" userId="512c6c6a213d9b21" providerId="LiveId" clId="{63B6D5BE-4DCE-4BBA-8434-BC94930C7936}" dt="2024-07-01T17:42:04.073" v="902"/>
          <ac:spMkLst>
            <pc:docMk/>
            <pc:sldMk cId="0" sldId="280"/>
            <ac:spMk id="24" creationId="{768DCF04-0494-A0C4-5C80-327E13B8AAA2}"/>
          </ac:spMkLst>
        </pc:spChg>
        <pc:spChg chg="mod">
          <ac:chgData name="Elizaveta Zagurskih" userId="512c6c6a213d9b21" providerId="LiveId" clId="{63B6D5BE-4DCE-4BBA-8434-BC94930C7936}" dt="2024-07-01T17:42:04.073" v="902"/>
          <ac:spMkLst>
            <pc:docMk/>
            <pc:sldMk cId="0" sldId="280"/>
            <ac:spMk id="25" creationId="{6836C544-2EBA-903B-518D-1B90CA2D52ED}"/>
          </ac:spMkLst>
        </pc:spChg>
        <pc:spChg chg="mod">
          <ac:chgData name="Elizaveta Zagurskih" userId="512c6c6a213d9b21" providerId="LiveId" clId="{63B6D5BE-4DCE-4BBA-8434-BC94930C7936}" dt="2024-07-01T17:42:04.073" v="902"/>
          <ac:spMkLst>
            <pc:docMk/>
            <pc:sldMk cId="0" sldId="280"/>
            <ac:spMk id="26" creationId="{4EC2C3CA-D471-C616-0FC7-CF0A2C949462}"/>
          </ac:spMkLst>
        </pc:spChg>
        <pc:spChg chg="mod">
          <ac:chgData name="Elizaveta Zagurskih" userId="512c6c6a213d9b21" providerId="LiveId" clId="{63B6D5BE-4DCE-4BBA-8434-BC94930C7936}" dt="2024-07-01T17:42:04.073" v="902"/>
          <ac:spMkLst>
            <pc:docMk/>
            <pc:sldMk cId="0" sldId="280"/>
            <ac:spMk id="27" creationId="{E24EA6FA-23BB-5971-C798-844AE0D06426}"/>
          </ac:spMkLst>
        </pc:spChg>
        <pc:spChg chg="mod">
          <ac:chgData name="Elizaveta Zagurskih" userId="512c6c6a213d9b21" providerId="LiveId" clId="{63B6D5BE-4DCE-4BBA-8434-BC94930C7936}" dt="2024-07-01T17:42:04.073" v="902"/>
          <ac:spMkLst>
            <pc:docMk/>
            <pc:sldMk cId="0" sldId="280"/>
            <ac:spMk id="28" creationId="{FAB13408-1809-BBEB-4B76-47F5E8C9DE1C}"/>
          </ac:spMkLst>
        </pc:spChg>
        <pc:spChg chg="del">
          <ac:chgData name="Elizaveta Zagurskih" userId="512c6c6a213d9b21" providerId="LiveId" clId="{63B6D5BE-4DCE-4BBA-8434-BC94930C7936}" dt="2024-07-01T17:42:01.475" v="900" actId="478"/>
          <ac:spMkLst>
            <pc:docMk/>
            <pc:sldMk cId="0" sldId="280"/>
            <ac:spMk id="791" creationId="{00000000-0000-0000-0000-000000000000}"/>
          </ac:spMkLst>
        </pc:spChg>
        <pc:spChg chg="del">
          <ac:chgData name="Elizaveta Zagurskih" userId="512c6c6a213d9b21" providerId="LiveId" clId="{63B6D5BE-4DCE-4BBA-8434-BC94930C7936}" dt="2024-07-01T17:40:27.857" v="802" actId="478"/>
          <ac:spMkLst>
            <pc:docMk/>
            <pc:sldMk cId="0" sldId="280"/>
            <ac:spMk id="793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1:55.675" v="899" actId="1076"/>
          <ac:spMkLst>
            <pc:docMk/>
            <pc:sldMk cId="0" sldId="280"/>
            <ac:spMk id="794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3:20.315" v="1039" actId="404"/>
          <ac:spMkLst>
            <pc:docMk/>
            <pc:sldMk cId="0" sldId="280"/>
            <ac:spMk id="795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5:10.162" v="1212" actId="20577"/>
          <ac:spMkLst>
            <pc:docMk/>
            <pc:sldMk cId="0" sldId="280"/>
            <ac:spMk id="796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5:12.334" v="1213" actId="20577"/>
          <ac:spMkLst>
            <pc:docMk/>
            <pc:sldMk cId="0" sldId="280"/>
            <ac:spMk id="797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8:04.657" v="1415" actId="20577"/>
          <ac:spMkLst>
            <pc:docMk/>
            <pc:sldMk cId="0" sldId="280"/>
            <ac:spMk id="798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1:49.131" v="897" actId="20577"/>
          <ac:spMkLst>
            <pc:docMk/>
            <pc:sldMk cId="0" sldId="280"/>
            <ac:spMk id="799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5:32.266" v="1216" actId="1076"/>
          <ac:spMkLst>
            <pc:docMk/>
            <pc:sldMk cId="0" sldId="280"/>
            <ac:spMk id="800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3:48.305" v="1065" actId="14100"/>
          <ac:spMkLst>
            <pc:docMk/>
            <pc:sldMk cId="0" sldId="280"/>
            <ac:spMk id="801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6:38.195" v="1242" actId="1076"/>
          <ac:spMkLst>
            <pc:docMk/>
            <pc:sldMk cId="0" sldId="280"/>
            <ac:spMk id="802" creationId="{00000000-0000-0000-0000-000000000000}"/>
          </ac:spMkLst>
        </pc:spChg>
        <pc:grpChg chg="add mod">
          <ac:chgData name="Elizaveta Zagurskih" userId="512c6c6a213d9b21" providerId="LiveId" clId="{63B6D5BE-4DCE-4BBA-8434-BC94930C7936}" dt="2024-07-01T17:40:28.270" v="803"/>
          <ac:grpSpMkLst>
            <pc:docMk/>
            <pc:sldMk cId="0" sldId="280"/>
            <ac:grpSpMk id="2" creationId="{91B67C0A-D569-2FC4-8DCF-1023E6BD55F8}"/>
          </ac:grpSpMkLst>
        </pc:grpChg>
        <pc:grpChg chg="add mod">
          <ac:chgData name="Elizaveta Zagurskih" userId="512c6c6a213d9b21" providerId="LiveId" clId="{63B6D5BE-4DCE-4BBA-8434-BC94930C7936}" dt="2024-07-01T17:40:51.700" v="808" actId="1076"/>
          <ac:grpSpMkLst>
            <pc:docMk/>
            <pc:sldMk cId="0" sldId="280"/>
            <ac:grpSpMk id="11" creationId="{A6DDA139-8970-94C3-1670-4E9693812CD0}"/>
          </ac:grpSpMkLst>
        </pc:grpChg>
        <pc:grpChg chg="add mod">
          <ac:chgData name="Elizaveta Zagurskih" userId="512c6c6a213d9b21" providerId="LiveId" clId="{63B6D5BE-4DCE-4BBA-8434-BC94930C7936}" dt="2024-07-01T17:42:10.829" v="903" actId="1076"/>
          <ac:grpSpMkLst>
            <pc:docMk/>
            <pc:sldMk cId="0" sldId="280"/>
            <ac:grpSpMk id="20" creationId="{AA788D62-6480-82E0-D0BE-913C2BC150FA}"/>
          </ac:grpSpMkLst>
        </pc:grpChg>
        <pc:grpChg chg="del">
          <ac:chgData name="Elizaveta Zagurskih" userId="512c6c6a213d9b21" providerId="LiveId" clId="{63B6D5BE-4DCE-4BBA-8434-BC94930C7936}" dt="2024-07-01T17:40:30.570" v="804" actId="478"/>
          <ac:grpSpMkLst>
            <pc:docMk/>
            <pc:sldMk cId="0" sldId="280"/>
            <ac:grpSpMk id="809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2:02.823" v="901" actId="478"/>
          <ac:grpSpMkLst>
            <pc:docMk/>
            <pc:sldMk cId="0" sldId="280"/>
            <ac:grpSpMk id="812" creationId="{00000000-0000-0000-0000-000000000000}"/>
          </ac:grpSpMkLst>
        </pc:grpChg>
        <pc:cxnChg chg="mod">
          <ac:chgData name="Elizaveta Zagurskih" userId="512c6c6a213d9b21" providerId="LiveId" clId="{63B6D5BE-4DCE-4BBA-8434-BC94930C7936}" dt="2024-07-01T17:40:27.857" v="802" actId="478"/>
          <ac:cxnSpMkLst>
            <pc:docMk/>
            <pc:sldMk cId="0" sldId="280"/>
            <ac:cxnSpMk id="825" creationId="{00000000-0000-0000-0000-000000000000}"/>
          </ac:cxnSpMkLst>
        </pc:cxnChg>
        <pc:cxnChg chg="mod">
          <ac:chgData name="Elizaveta Zagurskih" userId="512c6c6a213d9b21" providerId="LiveId" clId="{63B6D5BE-4DCE-4BBA-8434-BC94930C7936}" dt="2024-07-01T17:42:01.475" v="900" actId="478"/>
          <ac:cxnSpMkLst>
            <pc:docMk/>
            <pc:sldMk cId="0" sldId="280"/>
            <ac:cxnSpMk id="827" creationId="{00000000-0000-0000-0000-000000000000}"/>
          </ac:cxnSpMkLst>
        </pc:cxnChg>
      </pc:sldChg>
      <pc:sldChg chg="del">
        <pc:chgData name="Elizaveta Zagurskih" userId="512c6c6a213d9b21" providerId="LiveId" clId="{63B6D5BE-4DCE-4BBA-8434-BC94930C7936}" dt="2024-07-01T17:39:34.221" v="778" actId="47"/>
        <pc:sldMkLst>
          <pc:docMk/>
          <pc:sldMk cId="0" sldId="281"/>
        </pc:sldMkLst>
      </pc:sldChg>
      <pc:sldChg chg="del">
        <pc:chgData name="Elizaveta Zagurskih" userId="512c6c6a213d9b21" providerId="LiveId" clId="{63B6D5BE-4DCE-4BBA-8434-BC94930C7936}" dt="2024-07-01T17:39:35.078" v="779" actId="47"/>
        <pc:sldMkLst>
          <pc:docMk/>
          <pc:sldMk cId="0" sldId="282"/>
        </pc:sldMkLst>
      </pc:sldChg>
      <pc:sldChg chg="del">
        <pc:chgData name="Elizaveta Zagurskih" userId="512c6c6a213d9b21" providerId="LiveId" clId="{63B6D5BE-4DCE-4BBA-8434-BC94930C7936}" dt="2024-07-01T17:39:36.066" v="780" actId="47"/>
        <pc:sldMkLst>
          <pc:docMk/>
          <pc:sldMk cId="0" sldId="283"/>
        </pc:sldMkLst>
      </pc:sldChg>
      <pc:sldChg chg="addSp delSp modSp add del mod delAnim modAnim">
        <pc:chgData name="Elizaveta Zagurskih" userId="512c6c6a213d9b21" providerId="LiveId" clId="{63B6D5BE-4DCE-4BBA-8434-BC94930C7936}" dt="2024-07-01T20:33:10.588" v="1585" actId="1076"/>
        <pc:sldMkLst>
          <pc:docMk/>
          <pc:sldMk cId="0" sldId="284"/>
        </pc:sldMkLst>
        <pc:spChg chg="add del mod">
          <ac:chgData name="Elizaveta Zagurskih" userId="512c6c6a213d9b21" providerId="LiveId" clId="{63B6D5BE-4DCE-4BBA-8434-BC94930C7936}" dt="2024-07-01T17:49:11.286" v="1442" actId="478"/>
          <ac:spMkLst>
            <pc:docMk/>
            <pc:sldMk cId="0" sldId="284"/>
            <ac:spMk id="3" creationId="{BD740119-147A-4B24-5445-3A3CB9A8A692}"/>
          </ac:spMkLst>
        </pc:spChg>
        <pc:spChg chg="del">
          <ac:chgData name="Elizaveta Zagurskih" userId="512c6c6a213d9b21" providerId="LiveId" clId="{63B6D5BE-4DCE-4BBA-8434-BC94930C7936}" dt="2024-07-01T17:49:09.254" v="1441" actId="478"/>
          <ac:spMkLst>
            <pc:docMk/>
            <pc:sldMk cId="0" sldId="284"/>
            <ac:spMk id="874" creationId="{00000000-0000-0000-0000-000000000000}"/>
          </ac:spMkLst>
        </pc:s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875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883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888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897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02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05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13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18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23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30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36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42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47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53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56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62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66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70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81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88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994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03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08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11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18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22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28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37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46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55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58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68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76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84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093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03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10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17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23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31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36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42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49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55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60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64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71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76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85" creationId="{00000000-0000-0000-0000-000000000000}"/>
          </ac:grpSpMkLst>
        </pc:grpChg>
        <pc:grpChg chg="del">
          <ac:chgData name="Elizaveta Zagurskih" userId="512c6c6a213d9b21" providerId="LiveId" clId="{63B6D5BE-4DCE-4BBA-8434-BC94930C7936}" dt="2024-07-01T17:49:09.254" v="1441" actId="478"/>
          <ac:grpSpMkLst>
            <pc:docMk/>
            <pc:sldMk cId="0" sldId="284"/>
            <ac:grpSpMk id="1191" creationId="{00000000-0000-0000-0000-000000000000}"/>
          </ac:grpSpMkLst>
        </pc:grpChg>
        <pc:picChg chg="add mod">
          <ac:chgData name="Elizaveta Zagurskih" userId="512c6c6a213d9b21" providerId="LiveId" clId="{63B6D5BE-4DCE-4BBA-8434-BC94930C7936}" dt="2024-07-01T20:33:10.588" v="1585" actId="1076"/>
          <ac:picMkLst>
            <pc:docMk/>
            <pc:sldMk cId="0" sldId="284"/>
            <ac:picMk id="2" creationId="{5685A88C-3984-06DF-D5A4-6C516CE4DB3C}"/>
          </ac:picMkLst>
        </pc:picChg>
        <pc:picChg chg="add del mod">
          <ac:chgData name="Elizaveta Zagurskih" userId="512c6c6a213d9b21" providerId="LiveId" clId="{63B6D5BE-4DCE-4BBA-8434-BC94930C7936}" dt="2024-07-01T20:05:25.520" v="1449" actId="478"/>
          <ac:picMkLst>
            <pc:docMk/>
            <pc:sldMk cId="0" sldId="284"/>
            <ac:picMk id="4" creationId="{D1284F73-C0C4-E4E5-F28F-16A68D9BF893}"/>
          </ac:picMkLst>
        </pc:picChg>
        <pc:picChg chg="add del mod">
          <ac:chgData name="Elizaveta Zagurskih" userId="512c6c6a213d9b21" providerId="LiveId" clId="{63B6D5BE-4DCE-4BBA-8434-BC94930C7936}" dt="2024-07-01T20:32:54.637" v="1581" actId="478"/>
          <ac:picMkLst>
            <pc:docMk/>
            <pc:sldMk cId="0" sldId="284"/>
            <ac:picMk id="5" creationId="{0B39A453-6269-1F7F-A559-342D970D8D1A}"/>
          </ac:picMkLst>
        </pc:picChg>
      </pc:sldChg>
      <pc:sldChg chg="modSp add del mod ord">
        <pc:chgData name="Elizaveta Zagurskih" userId="512c6c6a213d9b21" providerId="LiveId" clId="{63B6D5BE-4DCE-4BBA-8434-BC94930C7936}" dt="2024-07-01T17:31:20.357" v="428" actId="1076"/>
        <pc:sldMkLst>
          <pc:docMk/>
          <pc:sldMk cId="2063114878" sldId="285"/>
        </pc:sldMkLst>
        <pc:spChg chg="mod">
          <ac:chgData name="Elizaveta Zagurskih" userId="512c6c6a213d9b21" providerId="LiveId" clId="{63B6D5BE-4DCE-4BBA-8434-BC94930C7936}" dt="2024-07-01T17:31:20.357" v="428" actId="1076"/>
          <ac:spMkLst>
            <pc:docMk/>
            <pc:sldMk cId="2063114878" sldId="285"/>
            <ac:spMk id="329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31:06.634" v="416" actId="20577"/>
          <ac:spMkLst>
            <pc:docMk/>
            <pc:sldMk cId="2063114878" sldId="285"/>
            <ac:spMk id="331" creationId="{00000000-0000-0000-0000-000000000000}"/>
          </ac:spMkLst>
        </pc:spChg>
      </pc:sldChg>
      <pc:sldChg chg="modSp add del mod ord">
        <pc:chgData name="Elizaveta Zagurskih" userId="512c6c6a213d9b21" providerId="LiveId" clId="{63B6D5BE-4DCE-4BBA-8434-BC94930C7936}" dt="2024-07-01T17:37:08.121" v="731" actId="47"/>
        <pc:sldMkLst>
          <pc:docMk/>
          <pc:sldMk cId="3990724605" sldId="286"/>
        </pc:sldMkLst>
        <pc:spChg chg="mod">
          <ac:chgData name="Elizaveta Zagurskih" userId="512c6c6a213d9b21" providerId="LiveId" clId="{63B6D5BE-4DCE-4BBA-8434-BC94930C7936}" dt="2024-07-01T17:31:48.098" v="440" actId="20577"/>
          <ac:spMkLst>
            <pc:docMk/>
            <pc:sldMk cId="3990724605" sldId="286"/>
            <ac:spMk id="295" creationId="{00000000-0000-0000-0000-000000000000}"/>
          </ac:spMkLst>
        </pc:spChg>
      </pc:sldChg>
      <pc:sldChg chg="modSp add del mod">
        <pc:chgData name="Elizaveta Zagurskih" userId="512c6c6a213d9b21" providerId="LiveId" clId="{63B6D5BE-4DCE-4BBA-8434-BC94930C7936}" dt="2024-07-01T17:36:53.633" v="730" actId="1076"/>
        <pc:sldMkLst>
          <pc:docMk/>
          <pc:sldMk cId="2648701631" sldId="287"/>
        </pc:sldMkLst>
        <pc:spChg chg="mod">
          <ac:chgData name="Elizaveta Zagurskih" userId="512c6c6a213d9b21" providerId="LiveId" clId="{63B6D5BE-4DCE-4BBA-8434-BC94930C7936}" dt="2024-07-01T17:34:56.454" v="577" actId="20577"/>
          <ac:spMkLst>
            <pc:docMk/>
            <pc:sldMk cId="2648701631" sldId="287"/>
            <ac:spMk id="340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35:39.838" v="633" actId="20577"/>
          <ac:spMkLst>
            <pc:docMk/>
            <pc:sldMk cId="2648701631" sldId="287"/>
            <ac:spMk id="341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36:53.633" v="730" actId="1076"/>
          <ac:spMkLst>
            <pc:docMk/>
            <pc:sldMk cId="2648701631" sldId="287"/>
            <ac:spMk id="342" creationId="{00000000-0000-0000-0000-000000000000}"/>
          </ac:spMkLst>
        </pc:spChg>
      </pc:sldChg>
      <pc:sldChg chg="modSp add del mod ord">
        <pc:chgData name="Elizaveta Zagurskih" userId="512c6c6a213d9b21" providerId="LiveId" clId="{63B6D5BE-4DCE-4BBA-8434-BC94930C7936}" dt="2024-07-01T17:37:43.220" v="758" actId="1076"/>
        <pc:sldMkLst>
          <pc:docMk/>
          <pc:sldMk cId="2373860380" sldId="288"/>
        </pc:sldMkLst>
        <pc:spChg chg="mod">
          <ac:chgData name="Elizaveta Zagurskih" userId="512c6c6a213d9b21" providerId="LiveId" clId="{63B6D5BE-4DCE-4BBA-8434-BC94930C7936}" dt="2024-07-01T17:37:43.220" v="758" actId="1076"/>
          <ac:spMkLst>
            <pc:docMk/>
            <pc:sldMk cId="2373860380" sldId="288"/>
            <ac:spMk id="329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37:26.332" v="736" actId="20577"/>
          <ac:spMkLst>
            <pc:docMk/>
            <pc:sldMk cId="2373860380" sldId="288"/>
            <ac:spMk id="331" creationId="{00000000-0000-0000-0000-000000000000}"/>
          </ac:spMkLst>
        </pc:spChg>
      </pc:sldChg>
      <pc:sldChg chg="addSp delSp modSp add del mod">
        <pc:chgData name="Elizaveta Zagurskih" userId="512c6c6a213d9b21" providerId="LiveId" clId="{63B6D5BE-4DCE-4BBA-8434-BC94930C7936}" dt="2024-07-01T20:11:12.091" v="1578" actId="1076"/>
        <pc:sldMkLst>
          <pc:docMk/>
          <pc:sldMk cId="2246865032" sldId="289"/>
        </pc:sldMkLst>
        <pc:spChg chg="add del mod">
          <ac:chgData name="Elizaveta Zagurskih" userId="512c6c6a213d9b21" providerId="LiveId" clId="{63B6D5BE-4DCE-4BBA-8434-BC94930C7936}" dt="2024-07-01T17:37:59.909" v="762" actId="478"/>
          <ac:spMkLst>
            <pc:docMk/>
            <pc:sldMk cId="2246865032" sldId="289"/>
            <ac:spMk id="3" creationId="{28AC082B-E1AA-DB0E-8A91-002DF3FF935A}"/>
          </ac:spMkLst>
        </pc:spChg>
        <pc:spChg chg="add del mod">
          <ac:chgData name="Elizaveta Zagurskih" userId="512c6c6a213d9b21" providerId="LiveId" clId="{63B6D5BE-4DCE-4BBA-8434-BC94930C7936}" dt="2024-07-01T17:38:04.002" v="765" actId="478"/>
          <ac:spMkLst>
            <pc:docMk/>
            <pc:sldMk cId="2246865032" sldId="289"/>
            <ac:spMk id="5" creationId="{09B9177A-7D2B-7603-C015-2F534B6FB03C}"/>
          </ac:spMkLst>
        </pc:spChg>
        <pc:spChg chg="del mod">
          <ac:chgData name="Elizaveta Zagurskih" userId="512c6c6a213d9b21" providerId="LiveId" clId="{63B6D5BE-4DCE-4BBA-8434-BC94930C7936}" dt="2024-07-01T17:38:02.070" v="764" actId="478"/>
          <ac:spMkLst>
            <pc:docMk/>
            <pc:sldMk cId="2246865032" sldId="289"/>
            <ac:spMk id="329" creationId="{00000000-0000-0000-0000-000000000000}"/>
          </ac:spMkLst>
        </pc:spChg>
        <pc:spChg chg="del">
          <ac:chgData name="Elizaveta Zagurskih" userId="512c6c6a213d9b21" providerId="LiveId" clId="{63B6D5BE-4DCE-4BBA-8434-BC94930C7936}" dt="2024-07-01T17:37:58.442" v="761" actId="478"/>
          <ac:spMkLst>
            <pc:docMk/>
            <pc:sldMk cId="2246865032" sldId="289"/>
            <ac:spMk id="331" creationId="{00000000-0000-0000-0000-000000000000}"/>
          </ac:spMkLst>
        </pc:spChg>
        <pc:picChg chg="add del mod">
          <ac:chgData name="Elizaveta Zagurskih" userId="512c6c6a213d9b21" providerId="LiveId" clId="{63B6D5BE-4DCE-4BBA-8434-BC94930C7936}" dt="2024-07-01T20:10:57.963" v="1573" actId="478"/>
          <ac:picMkLst>
            <pc:docMk/>
            <pc:sldMk cId="2246865032" sldId="289"/>
            <ac:picMk id="7" creationId="{43620A30-4DA3-D097-B9D0-F6D994C50CD2}"/>
          </ac:picMkLst>
        </pc:picChg>
        <pc:picChg chg="add mod">
          <ac:chgData name="Elizaveta Zagurskih" userId="512c6c6a213d9b21" providerId="LiveId" clId="{63B6D5BE-4DCE-4BBA-8434-BC94930C7936}" dt="2024-07-01T20:11:12.091" v="1578" actId="1076"/>
          <ac:picMkLst>
            <pc:docMk/>
            <pc:sldMk cId="2246865032" sldId="289"/>
            <ac:picMk id="9" creationId="{E5AB6B50-11B9-432D-ACC2-4F78B3EE6137}"/>
          </ac:picMkLst>
        </pc:picChg>
      </pc:sldChg>
      <pc:sldChg chg="modSp add del mod ord">
        <pc:chgData name="Elizaveta Zagurskih" userId="512c6c6a213d9b21" providerId="LiveId" clId="{63B6D5BE-4DCE-4BBA-8434-BC94930C7936}" dt="2024-07-01T17:40:05.293" v="801" actId="20577"/>
        <pc:sldMkLst>
          <pc:docMk/>
          <pc:sldMk cId="2542388630" sldId="290"/>
        </pc:sldMkLst>
        <pc:spChg chg="mod">
          <ac:chgData name="Elizaveta Zagurskih" userId="512c6c6a213d9b21" providerId="LiveId" clId="{63B6D5BE-4DCE-4BBA-8434-BC94930C7936}" dt="2024-07-01T17:40:05.293" v="801" actId="20577"/>
          <ac:spMkLst>
            <pc:docMk/>
            <pc:sldMk cId="2542388630" sldId="290"/>
            <ac:spMk id="329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0:00.870" v="791" actId="20577"/>
          <ac:spMkLst>
            <pc:docMk/>
            <pc:sldMk cId="2542388630" sldId="290"/>
            <ac:spMk id="331" creationId="{00000000-0000-0000-0000-000000000000}"/>
          </ac:spMkLst>
        </pc:spChg>
      </pc:sldChg>
      <pc:sldChg chg="modSp add del mod ord">
        <pc:chgData name="Elizaveta Zagurskih" userId="512c6c6a213d9b21" providerId="LiveId" clId="{63B6D5BE-4DCE-4BBA-8434-BC94930C7936}" dt="2024-07-01T17:48:47.349" v="1439" actId="1076"/>
        <pc:sldMkLst>
          <pc:docMk/>
          <pc:sldMk cId="3391631883" sldId="291"/>
        </pc:sldMkLst>
        <pc:spChg chg="mod">
          <ac:chgData name="Elizaveta Zagurskih" userId="512c6c6a213d9b21" providerId="LiveId" clId="{63B6D5BE-4DCE-4BBA-8434-BC94930C7936}" dt="2024-07-01T17:48:47.349" v="1439" actId="1076"/>
          <ac:spMkLst>
            <pc:docMk/>
            <pc:sldMk cId="3391631883" sldId="291"/>
            <ac:spMk id="329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17:48:27.138" v="1421" actId="20577"/>
          <ac:spMkLst>
            <pc:docMk/>
            <pc:sldMk cId="3391631883" sldId="291"/>
            <ac:spMk id="331" creationId="{00000000-0000-0000-0000-000000000000}"/>
          </ac:spMkLst>
        </pc:spChg>
      </pc:sldChg>
      <pc:sldChg chg="addSp delSp modSp add del mod">
        <pc:chgData name="Elizaveta Zagurskih" userId="512c6c6a213d9b21" providerId="LiveId" clId="{63B6D5BE-4DCE-4BBA-8434-BC94930C7936}" dt="2024-07-01T20:07:29.242" v="1572" actId="14100"/>
        <pc:sldMkLst>
          <pc:docMk/>
          <pc:sldMk cId="3932918655" sldId="292"/>
        </pc:sldMkLst>
        <pc:spChg chg="add mod">
          <ac:chgData name="Elizaveta Zagurskih" userId="512c6c6a213d9b21" providerId="LiveId" clId="{63B6D5BE-4DCE-4BBA-8434-BC94930C7936}" dt="2024-07-01T20:07:29.242" v="1572" actId="14100"/>
          <ac:spMkLst>
            <pc:docMk/>
            <pc:sldMk cId="3932918655" sldId="292"/>
            <ac:spMk id="2" creationId="{E3B4E0FE-FC84-7B0B-3E08-0B6F91C7E7C9}"/>
          </ac:spMkLst>
        </pc:spChg>
        <pc:spChg chg="mod">
          <ac:chgData name="Elizaveta Zagurskih" userId="512c6c6a213d9b21" providerId="LiveId" clId="{63B6D5BE-4DCE-4BBA-8434-BC94930C7936}" dt="2024-07-01T20:06:50.333" v="1558" actId="20577"/>
          <ac:spMkLst>
            <pc:docMk/>
            <pc:sldMk cId="3932918655" sldId="292"/>
            <ac:spMk id="340" creationId="{00000000-0000-0000-0000-000000000000}"/>
          </ac:spMkLst>
        </pc:spChg>
        <pc:spChg chg="mod">
          <ac:chgData name="Elizaveta Zagurskih" userId="512c6c6a213d9b21" providerId="LiveId" clId="{63B6D5BE-4DCE-4BBA-8434-BC94930C7936}" dt="2024-07-01T20:06:53.681" v="1564" actId="20577"/>
          <ac:spMkLst>
            <pc:docMk/>
            <pc:sldMk cId="3932918655" sldId="292"/>
            <ac:spMk id="341" creationId="{00000000-0000-0000-0000-000000000000}"/>
          </ac:spMkLst>
        </pc:spChg>
        <pc:spChg chg="del mod">
          <ac:chgData name="Elizaveta Zagurskih" userId="512c6c6a213d9b21" providerId="LiveId" clId="{63B6D5BE-4DCE-4BBA-8434-BC94930C7936}" dt="2024-07-01T20:07:08.163" v="1566" actId="478"/>
          <ac:spMkLst>
            <pc:docMk/>
            <pc:sldMk cId="3932918655" sldId="292"/>
            <ac:spMk id="342" creationId="{00000000-0000-0000-0000-000000000000}"/>
          </ac:spMkLst>
        </pc:spChg>
        <pc:grpChg chg="del">
          <ac:chgData name="Elizaveta Zagurskih" userId="512c6c6a213d9b21" providerId="LiveId" clId="{63B6D5BE-4DCE-4BBA-8434-BC94930C7936}" dt="2024-07-01T20:07:11.316" v="1567" actId="478"/>
          <ac:grpSpMkLst>
            <pc:docMk/>
            <pc:sldMk cId="3932918655" sldId="292"/>
            <ac:grpSpMk id="343" creationId="{00000000-0000-0000-0000-000000000000}"/>
          </ac:grpSpMkLst>
        </pc:grpChg>
      </pc:sldChg>
      <pc:sldChg chg="del">
        <pc:chgData name="Elizaveta Zagurskih" userId="512c6c6a213d9b21" providerId="LiveId" clId="{63B6D5BE-4DCE-4BBA-8434-BC94930C7936}" dt="2024-07-01T17:29:00.198" v="366" actId="47"/>
        <pc:sldMkLst>
          <pc:docMk/>
          <pc:sldMk cId="0" sldId="293"/>
        </pc:sldMkLst>
      </pc:sldChg>
      <pc:sldChg chg="del">
        <pc:chgData name="Elizaveta Zagurskih" userId="512c6c6a213d9b21" providerId="LiveId" clId="{63B6D5BE-4DCE-4BBA-8434-BC94930C7936}" dt="2024-07-01T17:28:59.737" v="365" actId="47"/>
        <pc:sldMkLst>
          <pc:docMk/>
          <pc:sldMk cId="0" sldId="294"/>
        </pc:sldMkLst>
      </pc:sldChg>
      <pc:sldChg chg="del">
        <pc:chgData name="Elizaveta Zagurskih" userId="512c6c6a213d9b21" providerId="LiveId" clId="{63B6D5BE-4DCE-4BBA-8434-BC94930C7936}" dt="2024-07-01T17:28:59.565" v="364" actId="47"/>
        <pc:sldMkLst>
          <pc:docMk/>
          <pc:sldMk cId="0" sldId="295"/>
        </pc:sldMkLst>
      </pc:sldChg>
      <pc:sldChg chg="del">
        <pc:chgData name="Elizaveta Zagurskih" userId="512c6c6a213d9b21" providerId="LiveId" clId="{63B6D5BE-4DCE-4BBA-8434-BC94930C7936}" dt="2024-07-01T17:28:59.323" v="363" actId="47"/>
        <pc:sldMkLst>
          <pc:docMk/>
          <pc:sldMk cId="0" sldId="296"/>
        </pc:sldMkLst>
      </pc:sldChg>
      <pc:sldChg chg="del">
        <pc:chgData name="Elizaveta Zagurskih" userId="512c6c6a213d9b21" providerId="LiveId" clId="{63B6D5BE-4DCE-4BBA-8434-BC94930C7936}" dt="2024-07-01T17:28:59.187" v="362" actId="47"/>
        <pc:sldMkLst>
          <pc:docMk/>
          <pc:sldMk cId="0" sldId="297"/>
        </pc:sldMkLst>
      </pc:sldChg>
      <pc:sldChg chg="del">
        <pc:chgData name="Elizaveta Zagurskih" userId="512c6c6a213d9b21" providerId="LiveId" clId="{63B6D5BE-4DCE-4BBA-8434-BC94930C7936}" dt="2024-07-01T17:28:58.908" v="361" actId="47"/>
        <pc:sldMkLst>
          <pc:docMk/>
          <pc:sldMk cId="0" sldId="298"/>
        </pc:sldMkLst>
      </pc:sldChg>
      <pc:sldChg chg="del">
        <pc:chgData name="Elizaveta Zagurskih" userId="512c6c6a213d9b21" providerId="LiveId" clId="{63B6D5BE-4DCE-4BBA-8434-BC94930C7936}" dt="2024-07-01T17:28:58.700" v="360" actId="47"/>
        <pc:sldMkLst>
          <pc:docMk/>
          <pc:sldMk cId="0" sldId="299"/>
        </pc:sldMkLst>
      </pc:sldChg>
      <pc:sldChg chg="del">
        <pc:chgData name="Elizaveta Zagurskih" userId="512c6c6a213d9b21" providerId="LiveId" clId="{63B6D5BE-4DCE-4BBA-8434-BC94930C7936}" dt="2024-07-01T17:28:58.464" v="359" actId="47"/>
        <pc:sldMkLst>
          <pc:docMk/>
          <pc:sldMk cId="0" sldId="300"/>
        </pc:sldMkLst>
      </pc:sldChg>
      <pc:sldChg chg="del">
        <pc:chgData name="Elizaveta Zagurskih" userId="512c6c6a213d9b21" providerId="LiveId" clId="{63B6D5BE-4DCE-4BBA-8434-BC94930C7936}" dt="2024-07-01T17:28:57.815" v="357" actId="47"/>
        <pc:sldMkLst>
          <pc:docMk/>
          <pc:sldMk cId="0" sldId="301"/>
        </pc:sldMkLst>
      </pc:sldChg>
      <pc:sldChg chg="del">
        <pc:chgData name="Elizaveta Zagurskih" userId="512c6c6a213d9b21" providerId="LiveId" clId="{63B6D5BE-4DCE-4BBA-8434-BC94930C7936}" dt="2024-07-01T17:28:57.148" v="356" actId="47"/>
        <pc:sldMkLst>
          <pc:docMk/>
          <pc:sldMk cId="0" sldId="302"/>
        </pc:sldMkLst>
      </pc:sldChg>
      <pc:sldChg chg="del">
        <pc:chgData name="Elizaveta Zagurskih" userId="512c6c6a213d9b21" providerId="LiveId" clId="{63B6D5BE-4DCE-4BBA-8434-BC94930C7936}" dt="2024-07-01T17:28:58.173" v="358" actId="47"/>
        <pc:sldMkLst>
          <pc:docMk/>
          <pc:sldMk cId="0" sldId="303"/>
        </pc:sldMkLst>
      </pc:sldChg>
      <pc:sldChg chg="del">
        <pc:chgData name="Elizaveta Zagurskih" userId="512c6c6a213d9b21" providerId="LiveId" clId="{63B6D5BE-4DCE-4BBA-8434-BC94930C7936}" dt="2024-07-01T17:28:56.220" v="355" actId="47"/>
        <pc:sldMkLst>
          <pc:docMk/>
          <pc:sldMk cId="0" sldId="304"/>
        </pc:sldMkLst>
      </pc:sldChg>
      <pc:sldMasterChg chg="delSldLayout">
        <pc:chgData name="Elizaveta Zagurskih" userId="512c6c6a213d9b21" providerId="LiveId" clId="{63B6D5BE-4DCE-4BBA-8434-BC94930C7936}" dt="2024-07-01T17:39:47.963" v="786" actId="47"/>
        <pc:sldMasterMkLst>
          <pc:docMk/>
          <pc:sldMasterMk cId="0" sldId="2147483678"/>
        </pc:sldMasterMkLst>
        <pc:sldLayoutChg chg="del">
          <pc:chgData name="Elizaveta Zagurskih" userId="512c6c6a213d9b21" providerId="LiveId" clId="{63B6D5BE-4DCE-4BBA-8434-BC94930C7936}" dt="2024-07-01T17:38:44.895" v="773" actId="47"/>
          <pc:sldLayoutMkLst>
            <pc:docMk/>
            <pc:sldMasterMk cId="0" sldId="2147483678"/>
            <pc:sldLayoutMk cId="0" sldId="2147483650"/>
          </pc:sldLayoutMkLst>
        </pc:sldLayoutChg>
        <pc:sldLayoutChg chg="del">
          <pc:chgData name="Elizaveta Zagurskih" userId="512c6c6a213d9b21" providerId="LiveId" clId="{63B6D5BE-4DCE-4BBA-8434-BC94930C7936}" dt="2024-07-01T17:39:45.960" v="785" actId="47"/>
          <pc:sldLayoutMkLst>
            <pc:docMk/>
            <pc:sldMasterMk cId="0" sldId="2147483678"/>
            <pc:sldLayoutMk cId="0" sldId="2147483651"/>
          </pc:sldLayoutMkLst>
        </pc:sldLayoutChg>
        <pc:sldLayoutChg chg="del">
          <pc:chgData name="Elizaveta Zagurskih" userId="512c6c6a213d9b21" providerId="LiveId" clId="{63B6D5BE-4DCE-4BBA-8434-BC94930C7936}" dt="2024-07-01T17:39:34.221" v="778" actId="47"/>
          <pc:sldLayoutMkLst>
            <pc:docMk/>
            <pc:sldMasterMk cId="0" sldId="2147483678"/>
            <pc:sldLayoutMk cId="0" sldId="2147483653"/>
          </pc:sldLayoutMkLst>
        </pc:sldLayoutChg>
        <pc:sldLayoutChg chg="del">
          <pc:chgData name="Elizaveta Zagurskih" userId="512c6c6a213d9b21" providerId="LiveId" clId="{63B6D5BE-4DCE-4BBA-8434-BC94930C7936}" dt="2024-07-01T17:29:26.277" v="380" actId="47"/>
          <pc:sldLayoutMkLst>
            <pc:docMk/>
            <pc:sldMasterMk cId="0" sldId="2147483678"/>
            <pc:sldLayoutMk cId="0" sldId="2147483654"/>
          </pc:sldLayoutMkLst>
        </pc:sldLayoutChg>
        <pc:sldLayoutChg chg="del">
          <pc:chgData name="Elizaveta Zagurskih" userId="512c6c6a213d9b21" providerId="LiveId" clId="{63B6D5BE-4DCE-4BBA-8434-BC94930C7936}" dt="2024-07-01T17:29:25.132" v="379" actId="47"/>
          <pc:sldLayoutMkLst>
            <pc:docMk/>
            <pc:sldMasterMk cId="0" sldId="2147483678"/>
            <pc:sldLayoutMk cId="0" sldId="2147483656"/>
          </pc:sldLayoutMkLst>
        </pc:sldLayoutChg>
        <pc:sldLayoutChg chg="del">
          <pc:chgData name="Elizaveta Zagurskih" userId="512c6c6a213d9b21" providerId="LiveId" clId="{63B6D5BE-4DCE-4BBA-8434-BC94930C7936}" dt="2024-07-01T17:29:23.323" v="376" actId="47"/>
          <pc:sldLayoutMkLst>
            <pc:docMk/>
            <pc:sldMasterMk cId="0" sldId="2147483678"/>
            <pc:sldLayoutMk cId="0" sldId="2147483657"/>
          </pc:sldLayoutMkLst>
        </pc:sldLayoutChg>
        <pc:sldLayoutChg chg="del">
          <pc:chgData name="Elizaveta Zagurskih" userId="512c6c6a213d9b21" providerId="LiveId" clId="{63B6D5BE-4DCE-4BBA-8434-BC94930C7936}" dt="2024-07-01T17:29:46.260" v="381" actId="47"/>
          <pc:sldLayoutMkLst>
            <pc:docMk/>
            <pc:sldMasterMk cId="0" sldId="2147483678"/>
            <pc:sldLayoutMk cId="0" sldId="2147483659"/>
          </pc:sldLayoutMkLst>
        </pc:sldLayoutChg>
        <pc:sldLayoutChg chg="del">
          <pc:chgData name="Elizaveta Zagurskih" userId="512c6c6a213d9b21" providerId="LiveId" clId="{63B6D5BE-4DCE-4BBA-8434-BC94930C7936}" dt="2024-07-01T17:29:22.682" v="375" actId="47"/>
          <pc:sldLayoutMkLst>
            <pc:docMk/>
            <pc:sldMasterMk cId="0" sldId="2147483678"/>
            <pc:sldLayoutMk cId="0" sldId="2147483660"/>
          </pc:sldLayoutMkLst>
        </pc:sldLayoutChg>
        <pc:sldLayoutChg chg="del">
          <pc:chgData name="Elizaveta Zagurskih" userId="512c6c6a213d9b21" providerId="LiveId" clId="{63B6D5BE-4DCE-4BBA-8434-BC94930C7936}" dt="2024-07-01T17:29:24.597" v="378" actId="47"/>
          <pc:sldLayoutMkLst>
            <pc:docMk/>
            <pc:sldMasterMk cId="0" sldId="2147483678"/>
            <pc:sldLayoutMk cId="0" sldId="2147483661"/>
          </pc:sldLayoutMkLst>
        </pc:sldLayoutChg>
        <pc:sldLayoutChg chg="del">
          <pc:chgData name="Elizaveta Zagurskih" userId="512c6c6a213d9b21" providerId="LiveId" clId="{63B6D5BE-4DCE-4BBA-8434-BC94930C7936}" dt="2024-07-01T17:39:35.078" v="779" actId="47"/>
          <pc:sldLayoutMkLst>
            <pc:docMk/>
            <pc:sldMasterMk cId="0" sldId="2147483678"/>
            <pc:sldLayoutMk cId="0" sldId="2147483662"/>
          </pc:sldLayoutMkLst>
        </pc:sldLayoutChg>
        <pc:sldLayoutChg chg="del">
          <pc:chgData name="Elizaveta Zagurskih" userId="512c6c6a213d9b21" providerId="LiveId" clId="{63B6D5BE-4DCE-4BBA-8434-BC94930C7936}" dt="2024-07-01T17:29:01.736" v="374" actId="47"/>
          <pc:sldLayoutMkLst>
            <pc:docMk/>
            <pc:sldMasterMk cId="0" sldId="2147483678"/>
            <pc:sldLayoutMk cId="0" sldId="2147483663"/>
          </pc:sldLayoutMkLst>
        </pc:sldLayoutChg>
        <pc:sldLayoutChg chg="del">
          <pc:chgData name="Elizaveta Zagurskih" userId="512c6c6a213d9b21" providerId="LiveId" clId="{63B6D5BE-4DCE-4BBA-8434-BC94930C7936}" dt="2024-07-01T17:29:01.479" v="373" actId="47"/>
          <pc:sldLayoutMkLst>
            <pc:docMk/>
            <pc:sldMasterMk cId="0" sldId="2147483678"/>
            <pc:sldLayoutMk cId="0" sldId="2147483664"/>
          </pc:sldLayoutMkLst>
        </pc:sldLayoutChg>
        <pc:sldLayoutChg chg="del">
          <pc:chgData name="Elizaveta Zagurskih" userId="512c6c6a213d9b21" providerId="LiveId" clId="{63B6D5BE-4DCE-4BBA-8434-BC94930C7936}" dt="2024-07-01T17:38:42.021" v="771" actId="47"/>
          <pc:sldLayoutMkLst>
            <pc:docMk/>
            <pc:sldMasterMk cId="0" sldId="2147483678"/>
            <pc:sldLayoutMk cId="0" sldId="2147483665"/>
          </pc:sldLayoutMkLst>
        </pc:sldLayoutChg>
        <pc:sldLayoutChg chg="del">
          <pc:chgData name="Elizaveta Zagurskih" userId="512c6c6a213d9b21" providerId="LiveId" clId="{63B6D5BE-4DCE-4BBA-8434-BC94930C7936}" dt="2024-07-01T17:38:41.175" v="770" actId="47"/>
          <pc:sldLayoutMkLst>
            <pc:docMk/>
            <pc:sldMasterMk cId="0" sldId="2147483678"/>
            <pc:sldLayoutMk cId="0" sldId="2147483667"/>
          </pc:sldLayoutMkLst>
        </pc:sldLayoutChg>
        <pc:sldLayoutChg chg="del">
          <pc:chgData name="Elizaveta Zagurskih" userId="512c6c6a213d9b21" providerId="LiveId" clId="{63B6D5BE-4DCE-4BBA-8434-BC94930C7936}" dt="2024-07-01T17:38:44.163" v="772" actId="47"/>
          <pc:sldLayoutMkLst>
            <pc:docMk/>
            <pc:sldMasterMk cId="0" sldId="2147483678"/>
            <pc:sldLayoutMk cId="0" sldId="2147483669"/>
          </pc:sldLayoutMkLst>
        </pc:sldLayoutChg>
        <pc:sldLayoutChg chg="del">
          <pc:chgData name="Elizaveta Zagurskih" userId="512c6c6a213d9b21" providerId="LiveId" clId="{63B6D5BE-4DCE-4BBA-8434-BC94930C7936}" dt="2024-07-01T17:29:23.919" v="377" actId="47"/>
          <pc:sldLayoutMkLst>
            <pc:docMk/>
            <pc:sldMasterMk cId="0" sldId="2147483678"/>
            <pc:sldLayoutMk cId="0" sldId="2147483670"/>
          </pc:sldLayoutMkLst>
        </pc:sldLayoutChg>
        <pc:sldLayoutChg chg="del">
          <pc:chgData name="Elizaveta Zagurskih" userId="512c6c6a213d9b21" providerId="LiveId" clId="{63B6D5BE-4DCE-4BBA-8434-BC94930C7936}" dt="2024-07-01T17:39:47.963" v="786" actId="47"/>
          <pc:sldLayoutMkLst>
            <pc:docMk/>
            <pc:sldMasterMk cId="0" sldId="2147483678"/>
            <pc:sldLayoutMk cId="0" sldId="2147483671"/>
          </pc:sldLayoutMkLst>
        </pc:sldLayoutChg>
        <pc:sldLayoutChg chg="del">
          <pc:chgData name="Elizaveta Zagurskih" userId="512c6c6a213d9b21" providerId="LiveId" clId="{63B6D5BE-4DCE-4BBA-8434-BC94930C7936}" dt="2024-07-01T17:39:44.200" v="784" actId="47"/>
          <pc:sldLayoutMkLst>
            <pc:docMk/>
            <pc:sldMasterMk cId="0" sldId="2147483678"/>
            <pc:sldLayoutMk cId="0" sldId="2147483672"/>
          </pc:sldLayoutMkLst>
        </pc:sldLayoutChg>
        <pc:sldLayoutChg chg="del">
          <pc:chgData name="Elizaveta Zagurskih" userId="512c6c6a213d9b21" providerId="LiveId" clId="{63B6D5BE-4DCE-4BBA-8434-BC94930C7936}" dt="2024-07-01T17:39:36.066" v="780" actId="47"/>
          <pc:sldLayoutMkLst>
            <pc:docMk/>
            <pc:sldMasterMk cId="0" sldId="2147483678"/>
            <pc:sldLayoutMk cId="0" sldId="2147483673"/>
          </pc:sldLayoutMkLst>
        </pc:sldLayoutChg>
      </pc:sldMasterChg>
      <pc:sldMasterChg chg="del delSldLayout">
        <pc:chgData name="Elizaveta Zagurskih" userId="512c6c6a213d9b21" providerId="LiveId" clId="{63B6D5BE-4DCE-4BBA-8434-BC94930C7936}" dt="2024-07-01T17:29:01.238" v="372" actId="47"/>
        <pc:sldMasterMkLst>
          <pc:docMk/>
          <pc:sldMasterMk cId="0" sldId="2147483679"/>
        </pc:sldMasterMkLst>
        <pc:sldLayoutChg chg="del">
          <pc:chgData name="Elizaveta Zagurskih" userId="512c6c6a213d9b21" providerId="LiveId" clId="{63B6D5BE-4DCE-4BBA-8434-BC94930C7936}" dt="2024-07-01T17:29:00.513" v="367" actId="47"/>
          <pc:sldLayoutMkLst>
            <pc:docMk/>
            <pc:sldMasterMk cId="0" sldId="2147483679"/>
            <pc:sldLayoutMk cId="0" sldId="2147483676"/>
          </pc:sldLayoutMkLst>
        </pc:sldLayoutChg>
        <pc:sldLayoutChg chg="del">
          <pc:chgData name="Elizaveta Zagurskih" userId="512c6c6a213d9b21" providerId="LiveId" clId="{63B6D5BE-4DCE-4BBA-8434-BC94930C7936}" dt="2024-07-01T17:29:01.238" v="372" actId="47"/>
          <pc:sldLayoutMkLst>
            <pc:docMk/>
            <pc:sldMasterMk cId="0" sldId="2147483679"/>
            <pc:sldLayoutMk cId="0" sldId="2147483677"/>
          </pc:sldLayoutMkLst>
        </pc:sldLayoutChg>
      </pc:sldMasterChg>
    </pc:docChg>
  </pc:docChgLst>
</pc:chgInfo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173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89803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2768ca7ef4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2768ca7ef4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3f6155f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3f6155f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125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5385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2134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7211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4826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346075" y="130450"/>
            <a:ext cx="4889100" cy="488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11" name="Google Shape;11;p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6433725" y="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713225" y="-62550"/>
            <a:ext cx="7717800" cy="5210100"/>
            <a:chOff x="713225" y="-62550"/>
            <a:chExt cx="7717800" cy="5210100"/>
          </a:xfrm>
        </p:grpSpPr>
        <p:sp>
          <p:nvSpPr>
            <p:cNvPr id="19" name="Google Shape;19;p3"/>
            <p:cNvSpPr/>
            <p:nvPr/>
          </p:nvSpPr>
          <p:spPr>
            <a:xfrm>
              <a:off x="713225" y="533550"/>
              <a:ext cx="77178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" name="Google Shape;20;p3"/>
            <p:cNvCxnSpPr/>
            <p:nvPr/>
          </p:nvCxnSpPr>
          <p:spPr>
            <a:xfrm rot="10800000">
              <a:off x="713225" y="-62550"/>
              <a:ext cx="0" cy="596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3"/>
            <p:cNvCxnSpPr/>
            <p:nvPr/>
          </p:nvCxnSpPr>
          <p:spPr>
            <a:xfrm>
              <a:off x="8430775" y="4608450"/>
              <a:ext cx="0" cy="539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533550"/>
            <a:ext cx="824400" cy="705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1216475" y="2730750"/>
            <a:ext cx="50676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grpSp>
          <p:nvGrpSpPr>
            <p:cNvPr id="47" name="Google Shape;47;p6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sp>
            <p:nvSpPr>
              <p:cNvPr id="48" name="Google Shape;48;p6"/>
              <p:cNvSpPr/>
              <p:nvPr/>
            </p:nvSpPr>
            <p:spPr>
              <a:xfrm>
                <a:off x="232200" y="232800"/>
                <a:ext cx="8679000" cy="46845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9" name="Google Shape;49;p6"/>
              <p:cNvCxnSpPr/>
              <p:nvPr/>
            </p:nvCxnSpPr>
            <p:spPr>
              <a:xfrm rot="10800000">
                <a:off x="8911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6"/>
              <p:cNvCxnSpPr/>
              <p:nvPr/>
            </p:nvCxnSpPr>
            <p:spPr>
              <a:xfrm rot="10800000">
                <a:off x="232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1" name="Google Shape;51;p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-2613450" y="-126025"/>
            <a:ext cx="5402100" cy="54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71" name="Google Shape;71;p9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9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496850" y="1021763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496850" y="3117038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20"/>
          <p:cNvGrpSpPr/>
          <p:nvPr/>
        </p:nvGrpSpPr>
        <p:grpSpPr>
          <a:xfrm>
            <a:off x="-725" y="1466925"/>
            <a:ext cx="939900" cy="2326875"/>
            <a:chOff x="-725" y="1466925"/>
            <a:chExt cx="939900" cy="2326875"/>
          </a:xfrm>
        </p:grpSpPr>
        <p:cxnSp>
          <p:nvCxnSpPr>
            <p:cNvPr id="169" name="Google Shape;169;p20"/>
            <p:cNvCxnSpPr/>
            <p:nvPr/>
          </p:nvCxnSpPr>
          <p:spPr>
            <a:xfrm>
              <a:off x="-725" y="1466925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0"/>
            <p:cNvCxnSpPr/>
            <p:nvPr/>
          </p:nvCxnSpPr>
          <p:spPr>
            <a:xfrm>
              <a:off x="-725" y="2668450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0"/>
            <p:cNvCxnSpPr/>
            <p:nvPr/>
          </p:nvCxnSpPr>
          <p:spPr>
            <a:xfrm>
              <a:off x="-725" y="3793800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2" name="Google Shape;172;p20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173" name="Google Shape;173;p20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4" name="Google Shape;174;p20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20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1"/>
          </p:nvPr>
        </p:nvSpPr>
        <p:spPr>
          <a:xfrm>
            <a:off x="1731050" y="1640570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2"/>
          </p:nvPr>
        </p:nvSpPr>
        <p:spPr>
          <a:xfrm>
            <a:off x="1731050" y="280036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3"/>
          </p:nvPr>
        </p:nvSpPr>
        <p:spPr>
          <a:xfrm>
            <a:off x="1731050" y="395745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4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5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6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22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199" name="Google Shape;199;p22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0" name="Google Shape;200;p22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22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2" name="Google Shape;20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subTitle" idx="1"/>
          </p:nvPr>
        </p:nvSpPr>
        <p:spPr>
          <a:xfrm>
            <a:off x="1762571" y="1752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subTitle" idx="2"/>
          </p:nvPr>
        </p:nvSpPr>
        <p:spPr>
          <a:xfrm>
            <a:off x="5132667" y="1752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ubTitle" idx="3"/>
          </p:nvPr>
        </p:nvSpPr>
        <p:spPr>
          <a:xfrm>
            <a:off x="1762571" y="3336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subTitle" idx="4"/>
          </p:nvPr>
        </p:nvSpPr>
        <p:spPr>
          <a:xfrm>
            <a:off x="5132667" y="3336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subTitle" idx="5"/>
          </p:nvPr>
        </p:nvSpPr>
        <p:spPr>
          <a:xfrm>
            <a:off x="1762571" y="1524200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subTitle" idx="6"/>
          </p:nvPr>
        </p:nvSpPr>
        <p:spPr>
          <a:xfrm>
            <a:off x="5132667" y="1524200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7"/>
          </p:nvPr>
        </p:nvSpPr>
        <p:spPr>
          <a:xfrm>
            <a:off x="1762571" y="3091838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8"/>
          </p:nvPr>
        </p:nvSpPr>
        <p:spPr>
          <a:xfrm>
            <a:off x="5132667" y="3091838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8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sp>
          <p:nvSpPr>
            <p:cNvPr id="269" name="Google Shape;269;p2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28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cxnSp>
            <p:nvCxnSpPr>
              <p:cNvPr id="271" name="Google Shape;271;p28"/>
              <p:cNvCxnSpPr/>
              <p:nvPr/>
            </p:nvCxnSpPr>
            <p:spPr>
              <a:xfrm rot="10800000">
                <a:off x="232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28"/>
              <p:cNvCxnSpPr/>
              <p:nvPr/>
            </p:nvCxnSpPr>
            <p:spPr>
              <a:xfrm rot="10800000">
                <a:off x="8911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9"/>
          <p:cNvGrpSpPr/>
          <p:nvPr/>
        </p:nvGrpSpPr>
        <p:grpSpPr>
          <a:xfrm>
            <a:off x="232200" y="232800"/>
            <a:ext cx="9045000" cy="4975500"/>
            <a:chOff x="232200" y="232800"/>
            <a:chExt cx="9045000" cy="4975500"/>
          </a:xfrm>
        </p:grpSpPr>
        <p:sp>
          <p:nvSpPr>
            <p:cNvPr id="276" name="Google Shape;276;p2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7" name="Google Shape;277;p29"/>
            <p:cNvCxnSpPr/>
            <p:nvPr/>
          </p:nvCxnSpPr>
          <p:spPr>
            <a:xfrm>
              <a:off x="8911200" y="232800"/>
              <a:ext cx="366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232200" y="4917300"/>
              <a:ext cx="1200" cy="291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66" r:id="rId6"/>
    <p:sldLayoutId id="2147483668" r:id="rId7"/>
    <p:sldLayoutId id="2147483674" r:id="rId8"/>
    <p:sldLayoutId id="2147483675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Mood Tracking App</a:t>
            </a:r>
            <a:endParaRPr dirty="0"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Hanken Grotesk"/>
                <a:ea typeface="Hanken Grotesk"/>
                <a:cs typeface="Hanken Grotesk"/>
                <a:sym typeface="Hanken Grotesk"/>
              </a:rPr>
              <a:t>Elizaveta Zagurskih, Olesia Novoselova</a:t>
            </a:r>
            <a:endParaRPr dirty="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title"/>
          </p:nvPr>
        </p:nvSpPr>
        <p:spPr>
          <a:xfrm>
            <a:off x="1132200" y="21508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Challanges</a:t>
            </a:r>
            <a:endParaRPr dirty="0"/>
          </a:p>
        </p:txBody>
      </p:sp>
      <p:sp>
        <p:nvSpPr>
          <p:cNvPr id="331" name="Google Shape;331;p36"/>
          <p:cNvSpPr txBox="1">
            <a:spLocks noGrp="1"/>
          </p:cNvSpPr>
          <p:nvPr>
            <p:ph type="title" idx="2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2388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57"/>
          <p:cNvSpPr/>
          <p:nvPr/>
        </p:nvSpPr>
        <p:spPr>
          <a:xfrm>
            <a:off x="4613825" y="2891975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57"/>
          <p:cNvSpPr/>
          <p:nvPr/>
        </p:nvSpPr>
        <p:spPr>
          <a:xfrm>
            <a:off x="1237775" y="2891975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</a:t>
            </a:r>
            <a:r>
              <a:rPr lang="en-US" dirty="0"/>
              <a:t>e</a:t>
            </a:r>
            <a:r>
              <a:rPr lang="en" dirty="0"/>
              <a:t>nges and Solutions</a:t>
            </a:r>
            <a:endParaRPr dirty="0"/>
          </a:p>
        </p:txBody>
      </p:sp>
      <p:sp>
        <p:nvSpPr>
          <p:cNvPr id="795" name="Google Shape;795;p57"/>
          <p:cNvSpPr txBox="1">
            <a:spLocks noGrp="1"/>
          </p:cNvSpPr>
          <p:nvPr>
            <p:ph type="subTitle" idx="1"/>
          </p:nvPr>
        </p:nvSpPr>
        <p:spPr>
          <a:xfrm>
            <a:off x="1754075" y="1910713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Database was changed to Firebase Realtime Database. With this choice we lost possibility to store images and videos </a:t>
            </a:r>
            <a:endParaRPr sz="1200" dirty="0"/>
          </a:p>
        </p:txBody>
      </p:sp>
      <p:sp>
        <p:nvSpPr>
          <p:cNvPr id="796" name="Google Shape;796;p57"/>
          <p:cNvSpPr txBox="1">
            <a:spLocks noGrp="1"/>
          </p:cNvSpPr>
          <p:nvPr>
            <p:ph type="subTitle" idx="2"/>
          </p:nvPr>
        </p:nvSpPr>
        <p:spPr>
          <a:xfrm>
            <a:off x="5132667" y="1752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We needed to specify path to the repository in index.html file in the root of the project.</a:t>
            </a:r>
            <a:endParaRPr sz="1200" dirty="0"/>
          </a:p>
        </p:txBody>
      </p:sp>
      <p:sp>
        <p:nvSpPr>
          <p:cNvPr id="797" name="Google Shape;797;p57"/>
          <p:cNvSpPr txBox="1">
            <a:spLocks noGrp="1"/>
          </p:cNvSpPr>
          <p:nvPr>
            <p:ph type="subTitle" idx="3"/>
          </p:nvPr>
        </p:nvSpPr>
        <p:spPr>
          <a:xfrm>
            <a:off x="1762571" y="3586978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Could not solve the problem.</a:t>
            </a:r>
            <a:endParaRPr sz="1200" dirty="0"/>
          </a:p>
        </p:txBody>
      </p:sp>
      <p:sp>
        <p:nvSpPr>
          <p:cNvPr id="798" name="Google Shape;798;p57"/>
          <p:cNvSpPr txBox="1">
            <a:spLocks noGrp="1"/>
          </p:cNvSpPr>
          <p:nvPr>
            <p:ph type="subTitle" idx="4"/>
          </p:nvPr>
        </p:nvSpPr>
        <p:spPr>
          <a:xfrm>
            <a:off x="5132667" y="348697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We had two object with Custom Paint logic, and to integrate both objects to the dame screen we created one more class CombinedCustomPainter.</a:t>
            </a:r>
            <a:endParaRPr sz="1200" dirty="0"/>
          </a:p>
        </p:txBody>
      </p:sp>
      <p:sp>
        <p:nvSpPr>
          <p:cNvPr id="799" name="Google Shape;799;p57"/>
          <p:cNvSpPr txBox="1">
            <a:spLocks noGrp="1"/>
          </p:cNvSpPr>
          <p:nvPr>
            <p:ph type="subTitle" idx="5"/>
          </p:nvPr>
        </p:nvSpPr>
        <p:spPr>
          <a:xfrm>
            <a:off x="1762571" y="1395801"/>
            <a:ext cx="2687400" cy="6446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Firestore Database Integration</a:t>
            </a:r>
            <a:endParaRPr dirty="0"/>
          </a:p>
        </p:txBody>
      </p:sp>
      <p:sp>
        <p:nvSpPr>
          <p:cNvPr id="800" name="Google Shape;800;p57"/>
          <p:cNvSpPr txBox="1">
            <a:spLocks noGrp="1"/>
          </p:cNvSpPr>
          <p:nvPr>
            <p:ph type="subTitle" idx="6"/>
          </p:nvPr>
        </p:nvSpPr>
        <p:spPr>
          <a:xfrm>
            <a:off x="5132667" y="1427734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Github Deployment</a:t>
            </a:r>
            <a:endParaRPr dirty="0"/>
          </a:p>
        </p:txBody>
      </p:sp>
      <p:sp>
        <p:nvSpPr>
          <p:cNvPr id="801" name="Google Shape;801;p57"/>
          <p:cNvSpPr txBox="1">
            <a:spLocks noGrp="1"/>
          </p:cNvSpPr>
          <p:nvPr>
            <p:ph type="subTitle" idx="7"/>
          </p:nvPr>
        </p:nvSpPr>
        <p:spPr>
          <a:xfrm>
            <a:off x="1762571" y="3091838"/>
            <a:ext cx="2687400" cy="5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Firebase Databse</a:t>
            </a:r>
            <a:endParaRPr dirty="0"/>
          </a:p>
        </p:txBody>
      </p:sp>
      <p:sp>
        <p:nvSpPr>
          <p:cNvPr id="802" name="Google Shape;802;p57"/>
          <p:cNvSpPr txBox="1">
            <a:spLocks noGrp="1"/>
          </p:cNvSpPr>
          <p:nvPr>
            <p:ph type="subTitle" idx="8"/>
          </p:nvPr>
        </p:nvSpPr>
        <p:spPr>
          <a:xfrm>
            <a:off x="5132667" y="3132075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Custom Paint Integration</a:t>
            </a:r>
            <a:endParaRPr dirty="0"/>
          </a:p>
        </p:txBody>
      </p:sp>
      <p:grpSp>
        <p:nvGrpSpPr>
          <p:cNvPr id="803" name="Google Shape;803;p57"/>
          <p:cNvGrpSpPr/>
          <p:nvPr/>
        </p:nvGrpSpPr>
        <p:grpSpPr>
          <a:xfrm>
            <a:off x="4700000" y="3011600"/>
            <a:ext cx="343950" cy="277075"/>
            <a:chOff x="4735263" y="2554500"/>
            <a:chExt cx="343950" cy="277075"/>
          </a:xfrm>
        </p:grpSpPr>
        <p:sp>
          <p:nvSpPr>
            <p:cNvPr id="804" name="Google Shape;804;p57"/>
            <p:cNvSpPr/>
            <p:nvPr/>
          </p:nvSpPr>
          <p:spPr>
            <a:xfrm>
              <a:off x="4942588" y="2603450"/>
              <a:ext cx="92800" cy="15150"/>
            </a:xfrm>
            <a:custGeom>
              <a:avLst/>
              <a:gdLst/>
              <a:ahLst/>
              <a:cxnLst/>
              <a:rect l="l" t="t" r="r" b="b"/>
              <a:pathLst>
                <a:path w="3712" h="606" extrusionOk="0">
                  <a:moveTo>
                    <a:pt x="339" y="1"/>
                  </a:moveTo>
                  <a:cubicBezTo>
                    <a:pt x="165" y="1"/>
                    <a:pt x="1" y="175"/>
                    <a:pt x="42" y="349"/>
                  </a:cubicBezTo>
                  <a:cubicBezTo>
                    <a:pt x="83" y="472"/>
                    <a:pt x="216" y="605"/>
                    <a:pt x="339" y="605"/>
                  </a:cubicBezTo>
                  <a:lnTo>
                    <a:pt x="3414" y="605"/>
                  </a:lnTo>
                  <a:cubicBezTo>
                    <a:pt x="3589" y="605"/>
                    <a:pt x="3712" y="431"/>
                    <a:pt x="3671" y="257"/>
                  </a:cubicBezTo>
                  <a:cubicBezTo>
                    <a:pt x="3671" y="93"/>
                    <a:pt x="3548" y="1"/>
                    <a:pt x="3373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7"/>
            <p:cNvSpPr/>
            <p:nvPr/>
          </p:nvSpPr>
          <p:spPr>
            <a:xfrm>
              <a:off x="4833663" y="2652650"/>
              <a:ext cx="38475" cy="14900"/>
            </a:xfrm>
            <a:custGeom>
              <a:avLst/>
              <a:gdLst/>
              <a:ahLst/>
              <a:cxnLst/>
              <a:rect l="l" t="t" r="r" b="b"/>
              <a:pathLst>
                <a:path w="1539" h="596" extrusionOk="0">
                  <a:moveTo>
                    <a:pt x="339" y="1"/>
                  </a:moveTo>
                  <a:cubicBezTo>
                    <a:pt x="124" y="1"/>
                    <a:pt x="1" y="175"/>
                    <a:pt x="42" y="339"/>
                  </a:cubicBezTo>
                  <a:cubicBezTo>
                    <a:pt x="42" y="472"/>
                    <a:pt x="165" y="596"/>
                    <a:pt x="339" y="596"/>
                  </a:cubicBezTo>
                  <a:lnTo>
                    <a:pt x="1190" y="596"/>
                  </a:lnTo>
                  <a:cubicBezTo>
                    <a:pt x="1364" y="596"/>
                    <a:pt x="1538" y="431"/>
                    <a:pt x="1497" y="257"/>
                  </a:cubicBezTo>
                  <a:cubicBezTo>
                    <a:pt x="1446" y="83"/>
                    <a:pt x="1323" y="1"/>
                    <a:pt x="1190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7"/>
            <p:cNvSpPr/>
            <p:nvPr/>
          </p:nvSpPr>
          <p:spPr>
            <a:xfrm>
              <a:off x="4942588" y="2652650"/>
              <a:ext cx="92800" cy="14900"/>
            </a:xfrm>
            <a:custGeom>
              <a:avLst/>
              <a:gdLst/>
              <a:ahLst/>
              <a:cxnLst/>
              <a:rect l="l" t="t" r="r" b="b"/>
              <a:pathLst>
                <a:path w="3712" h="596" extrusionOk="0">
                  <a:moveTo>
                    <a:pt x="339" y="1"/>
                  </a:moveTo>
                  <a:cubicBezTo>
                    <a:pt x="165" y="1"/>
                    <a:pt x="1" y="175"/>
                    <a:pt x="42" y="339"/>
                  </a:cubicBezTo>
                  <a:cubicBezTo>
                    <a:pt x="83" y="472"/>
                    <a:pt x="216" y="596"/>
                    <a:pt x="339" y="596"/>
                  </a:cubicBezTo>
                  <a:lnTo>
                    <a:pt x="3414" y="596"/>
                  </a:lnTo>
                  <a:cubicBezTo>
                    <a:pt x="3589" y="596"/>
                    <a:pt x="3712" y="431"/>
                    <a:pt x="3671" y="257"/>
                  </a:cubicBezTo>
                  <a:cubicBezTo>
                    <a:pt x="3671" y="83"/>
                    <a:pt x="3548" y="1"/>
                    <a:pt x="33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7"/>
            <p:cNvSpPr/>
            <p:nvPr/>
          </p:nvSpPr>
          <p:spPr>
            <a:xfrm>
              <a:off x="4942588" y="2701875"/>
              <a:ext cx="92800" cy="14875"/>
            </a:xfrm>
            <a:custGeom>
              <a:avLst/>
              <a:gdLst/>
              <a:ahLst/>
              <a:cxnLst/>
              <a:rect l="l" t="t" r="r" b="b"/>
              <a:pathLst>
                <a:path w="3712" h="595" extrusionOk="0">
                  <a:moveTo>
                    <a:pt x="339" y="0"/>
                  </a:moveTo>
                  <a:cubicBezTo>
                    <a:pt x="165" y="0"/>
                    <a:pt x="1" y="164"/>
                    <a:pt x="42" y="338"/>
                  </a:cubicBezTo>
                  <a:cubicBezTo>
                    <a:pt x="83" y="513"/>
                    <a:pt x="216" y="595"/>
                    <a:pt x="339" y="595"/>
                  </a:cubicBezTo>
                  <a:lnTo>
                    <a:pt x="3414" y="595"/>
                  </a:lnTo>
                  <a:cubicBezTo>
                    <a:pt x="3589" y="595"/>
                    <a:pt x="3712" y="472"/>
                    <a:pt x="3671" y="256"/>
                  </a:cubicBezTo>
                  <a:cubicBezTo>
                    <a:pt x="3671" y="123"/>
                    <a:pt x="3548" y="0"/>
                    <a:pt x="3373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7"/>
            <p:cNvSpPr/>
            <p:nvPr/>
          </p:nvSpPr>
          <p:spPr>
            <a:xfrm>
              <a:off x="4735263" y="2554500"/>
              <a:ext cx="343950" cy="277075"/>
            </a:xfrm>
            <a:custGeom>
              <a:avLst/>
              <a:gdLst/>
              <a:ahLst/>
              <a:cxnLst/>
              <a:rect l="l" t="t" r="r" b="b"/>
              <a:pathLst>
                <a:path w="13758" h="11083" extrusionOk="0">
                  <a:moveTo>
                    <a:pt x="1753" y="595"/>
                  </a:moveTo>
                  <a:lnTo>
                    <a:pt x="1753" y="8069"/>
                  </a:lnTo>
                  <a:lnTo>
                    <a:pt x="605" y="8069"/>
                  </a:lnTo>
                  <a:lnTo>
                    <a:pt x="605" y="595"/>
                  </a:lnTo>
                  <a:close/>
                  <a:moveTo>
                    <a:pt x="5126" y="595"/>
                  </a:moveTo>
                  <a:cubicBezTo>
                    <a:pt x="5690" y="595"/>
                    <a:pt x="6243" y="851"/>
                    <a:pt x="6582" y="1282"/>
                  </a:cubicBezTo>
                  <a:lnTo>
                    <a:pt x="6582" y="8540"/>
                  </a:lnTo>
                  <a:cubicBezTo>
                    <a:pt x="6151" y="8243"/>
                    <a:pt x="5639" y="8069"/>
                    <a:pt x="5126" y="8069"/>
                  </a:cubicBezTo>
                  <a:lnTo>
                    <a:pt x="4101" y="8069"/>
                  </a:lnTo>
                  <a:lnTo>
                    <a:pt x="4101" y="6449"/>
                  </a:lnTo>
                  <a:cubicBezTo>
                    <a:pt x="4152" y="6490"/>
                    <a:pt x="4193" y="6490"/>
                    <a:pt x="4234" y="6490"/>
                  </a:cubicBezTo>
                  <a:lnTo>
                    <a:pt x="5126" y="6490"/>
                  </a:lnTo>
                  <a:cubicBezTo>
                    <a:pt x="5259" y="6490"/>
                    <a:pt x="5382" y="6408"/>
                    <a:pt x="5433" y="6233"/>
                  </a:cubicBezTo>
                  <a:cubicBezTo>
                    <a:pt x="5433" y="6059"/>
                    <a:pt x="5300" y="5895"/>
                    <a:pt x="5126" y="5895"/>
                  </a:cubicBezTo>
                  <a:lnTo>
                    <a:pt x="4234" y="5895"/>
                  </a:lnTo>
                  <a:cubicBezTo>
                    <a:pt x="4193" y="5895"/>
                    <a:pt x="4152" y="5936"/>
                    <a:pt x="4101" y="5936"/>
                  </a:cubicBezTo>
                  <a:lnTo>
                    <a:pt x="4101" y="2522"/>
                  </a:lnTo>
                  <a:cubicBezTo>
                    <a:pt x="4152" y="2522"/>
                    <a:pt x="4193" y="2563"/>
                    <a:pt x="4234" y="2563"/>
                  </a:cubicBezTo>
                  <a:lnTo>
                    <a:pt x="5126" y="2563"/>
                  </a:lnTo>
                  <a:cubicBezTo>
                    <a:pt x="5259" y="2563"/>
                    <a:pt x="5382" y="2430"/>
                    <a:pt x="5433" y="2307"/>
                  </a:cubicBezTo>
                  <a:cubicBezTo>
                    <a:pt x="5433" y="2133"/>
                    <a:pt x="5300" y="1959"/>
                    <a:pt x="5126" y="1959"/>
                  </a:cubicBezTo>
                  <a:lnTo>
                    <a:pt x="4234" y="1959"/>
                  </a:lnTo>
                  <a:cubicBezTo>
                    <a:pt x="4193" y="1959"/>
                    <a:pt x="4152" y="1959"/>
                    <a:pt x="4101" y="2010"/>
                  </a:cubicBezTo>
                  <a:lnTo>
                    <a:pt x="4101" y="595"/>
                  </a:lnTo>
                  <a:close/>
                  <a:moveTo>
                    <a:pt x="13163" y="595"/>
                  </a:moveTo>
                  <a:lnTo>
                    <a:pt x="13163" y="8069"/>
                  </a:lnTo>
                  <a:lnTo>
                    <a:pt x="8632" y="8069"/>
                  </a:lnTo>
                  <a:cubicBezTo>
                    <a:pt x="8119" y="8069"/>
                    <a:pt x="7607" y="8243"/>
                    <a:pt x="7176" y="8540"/>
                  </a:cubicBezTo>
                  <a:lnTo>
                    <a:pt x="7176" y="1282"/>
                  </a:lnTo>
                  <a:cubicBezTo>
                    <a:pt x="7525" y="851"/>
                    <a:pt x="8078" y="595"/>
                    <a:pt x="8632" y="595"/>
                  </a:cubicBezTo>
                  <a:close/>
                  <a:moveTo>
                    <a:pt x="1753" y="8673"/>
                  </a:moveTo>
                  <a:lnTo>
                    <a:pt x="1753" y="9606"/>
                  </a:lnTo>
                  <a:lnTo>
                    <a:pt x="605" y="9606"/>
                  </a:lnTo>
                  <a:lnTo>
                    <a:pt x="605" y="8673"/>
                  </a:lnTo>
                  <a:close/>
                  <a:moveTo>
                    <a:pt x="5126" y="8673"/>
                  </a:moveTo>
                  <a:cubicBezTo>
                    <a:pt x="5556" y="8673"/>
                    <a:pt x="5987" y="8837"/>
                    <a:pt x="6325" y="9094"/>
                  </a:cubicBezTo>
                  <a:cubicBezTo>
                    <a:pt x="6110" y="9227"/>
                    <a:pt x="5946" y="9391"/>
                    <a:pt x="5813" y="9606"/>
                  </a:cubicBezTo>
                  <a:lnTo>
                    <a:pt x="4101" y="9606"/>
                  </a:lnTo>
                  <a:lnTo>
                    <a:pt x="4101" y="8673"/>
                  </a:lnTo>
                  <a:close/>
                  <a:moveTo>
                    <a:pt x="13163" y="8673"/>
                  </a:moveTo>
                  <a:lnTo>
                    <a:pt x="13163" y="9606"/>
                  </a:lnTo>
                  <a:lnTo>
                    <a:pt x="7945" y="9606"/>
                  </a:lnTo>
                  <a:cubicBezTo>
                    <a:pt x="7822" y="9391"/>
                    <a:pt x="7648" y="9227"/>
                    <a:pt x="7433" y="9094"/>
                  </a:cubicBezTo>
                  <a:cubicBezTo>
                    <a:pt x="7781" y="8837"/>
                    <a:pt x="8201" y="8673"/>
                    <a:pt x="8632" y="8673"/>
                  </a:cubicBezTo>
                  <a:close/>
                  <a:moveTo>
                    <a:pt x="3506" y="595"/>
                  </a:moveTo>
                  <a:lnTo>
                    <a:pt x="3506" y="10211"/>
                  </a:lnTo>
                  <a:lnTo>
                    <a:pt x="3127" y="9904"/>
                  </a:lnTo>
                  <a:cubicBezTo>
                    <a:pt x="3076" y="9863"/>
                    <a:pt x="2994" y="9821"/>
                    <a:pt x="2953" y="9821"/>
                  </a:cubicBezTo>
                  <a:cubicBezTo>
                    <a:pt x="2871" y="9821"/>
                    <a:pt x="2819" y="9863"/>
                    <a:pt x="2778" y="9904"/>
                  </a:cubicBezTo>
                  <a:lnTo>
                    <a:pt x="2358" y="10211"/>
                  </a:lnTo>
                  <a:lnTo>
                    <a:pt x="2358" y="595"/>
                  </a:lnTo>
                  <a:close/>
                  <a:moveTo>
                    <a:pt x="308" y="1"/>
                  </a:moveTo>
                  <a:cubicBezTo>
                    <a:pt x="133" y="1"/>
                    <a:pt x="0" y="124"/>
                    <a:pt x="0" y="298"/>
                  </a:cubicBezTo>
                  <a:lnTo>
                    <a:pt x="0" y="8366"/>
                  </a:lnTo>
                  <a:lnTo>
                    <a:pt x="0" y="9904"/>
                  </a:lnTo>
                  <a:cubicBezTo>
                    <a:pt x="0" y="10078"/>
                    <a:pt x="133" y="10211"/>
                    <a:pt x="308" y="10211"/>
                  </a:cubicBezTo>
                  <a:lnTo>
                    <a:pt x="1753" y="10211"/>
                  </a:lnTo>
                  <a:lnTo>
                    <a:pt x="1753" y="10765"/>
                  </a:lnTo>
                  <a:cubicBezTo>
                    <a:pt x="1753" y="10847"/>
                    <a:pt x="1794" y="10929"/>
                    <a:pt x="1886" y="11021"/>
                  </a:cubicBezTo>
                  <a:cubicBezTo>
                    <a:pt x="1927" y="11062"/>
                    <a:pt x="1992" y="11082"/>
                    <a:pt x="2056" y="11082"/>
                  </a:cubicBezTo>
                  <a:cubicBezTo>
                    <a:pt x="2120" y="11082"/>
                    <a:pt x="2184" y="11062"/>
                    <a:pt x="2225" y="11021"/>
                  </a:cubicBezTo>
                  <a:lnTo>
                    <a:pt x="2953" y="10508"/>
                  </a:lnTo>
                  <a:lnTo>
                    <a:pt x="3639" y="11021"/>
                  </a:lnTo>
                  <a:cubicBezTo>
                    <a:pt x="3680" y="11062"/>
                    <a:pt x="3762" y="11062"/>
                    <a:pt x="3803" y="11062"/>
                  </a:cubicBezTo>
                  <a:cubicBezTo>
                    <a:pt x="3844" y="11062"/>
                    <a:pt x="3937" y="11062"/>
                    <a:pt x="3978" y="11021"/>
                  </a:cubicBezTo>
                  <a:cubicBezTo>
                    <a:pt x="4060" y="10980"/>
                    <a:pt x="4101" y="10888"/>
                    <a:pt x="4101" y="10765"/>
                  </a:cubicBezTo>
                  <a:lnTo>
                    <a:pt x="4101" y="10211"/>
                  </a:lnTo>
                  <a:lnTo>
                    <a:pt x="5987" y="10211"/>
                  </a:lnTo>
                  <a:cubicBezTo>
                    <a:pt x="6110" y="10211"/>
                    <a:pt x="6243" y="10119"/>
                    <a:pt x="6284" y="9996"/>
                  </a:cubicBezTo>
                  <a:cubicBezTo>
                    <a:pt x="6366" y="9739"/>
                    <a:pt x="6623" y="9565"/>
                    <a:pt x="6879" y="9565"/>
                  </a:cubicBezTo>
                  <a:cubicBezTo>
                    <a:pt x="7135" y="9565"/>
                    <a:pt x="7350" y="9698"/>
                    <a:pt x="7433" y="9955"/>
                  </a:cubicBezTo>
                  <a:lnTo>
                    <a:pt x="7484" y="9996"/>
                  </a:lnTo>
                  <a:cubicBezTo>
                    <a:pt x="7525" y="10119"/>
                    <a:pt x="7607" y="10211"/>
                    <a:pt x="7740" y="10211"/>
                  </a:cubicBezTo>
                  <a:lnTo>
                    <a:pt x="13460" y="10211"/>
                  </a:lnTo>
                  <a:cubicBezTo>
                    <a:pt x="13635" y="10211"/>
                    <a:pt x="13758" y="10078"/>
                    <a:pt x="13758" y="9904"/>
                  </a:cubicBezTo>
                  <a:lnTo>
                    <a:pt x="13758" y="8366"/>
                  </a:lnTo>
                  <a:lnTo>
                    <a:pt x="13758" y="8161"/>
                  </a:lnTo>
                  <a:lnTo>
                    <a:pt x="13758" y="298"/>
                  </a:lnTo>
                  <a:cubicBezTo>
                    <a:pt x="13758" y="124"/>
                    <a:pt x="13635" y="1"/>
                    <a:pt x="13460" y="1"/>
                  </a:cubicBezTo>
                  <a:lnTo>
                    <a:pt x="8632" y="1"/>
                  </a:lnTo>
                  <a:cubicBezTo>
                    <a:pt x="7996" y="1"/>
                    <a:pt x="7350" y="257"/>
                    <a:pt x="6879" y="728"/>
                  </a:cubicBezTo>
                  <a:cubicBezTo>
                    <a:pt x="6407" y="257"/>
                    <a:pt x="5772" y="1"/>
                    <a:pt x="512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57"/>
          <p:cNvGrpSpPr/>
          <p:nvPr/>
        </p:nvGrpSpPr>
        <p:grpSpPr>
          <a:xfrm>
            <a:off x="1323946" y="2978275"/>
            <a:ext cx="343950" cy="343725"/>
            <a:chOff x="3287238" y="1976825"/>
            <a:chExt cx="343950" cy="343725"/>
          </a:xfrm>
        </p:grpSpPr>
        <p:sp>
          <p:nvSpPr>
            <p:cNvPr id="820" name="Google Shape;820;p57"/>
            <p:cNvSpPr/>
            <p:nvPr/>
          </p:nvSpPr>
          <p:spPr>
            <a:xfrm>
              <a:off x="3339763" y="2075000"/>
              <a:ext cx="43600" cy="14875"/>
            </a:xfrm>
            <a:custGeom>
              <a:avLst/>
              <a:gdLst/>
              <a:ahLst/>
              <a:cxnLst/>
              <a:rect l="l" t="t" r="r" b="b"/>
              <a:pathLst>
                <a:path w="1744" h="595" extrusionOk="0">
                  <a:moveTo>
                    <a:pt x="1" y="0"/>
                  </a:moveTo>
                  <a:lnTo>
                    <a:pt x="1" y="595"/>
                  </a:lnTo>
                  <a:lnTo>
                    <a:pt x="1744" y="595"/>
                  </a:lnTo>
                  <a:lnTo>
                    <a:pt x="1744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7"/>
            <p:cNvSpPr/>
            <p:nvPr/>
          </p:nvSpPr>
          <p:spPr>
            <a:xfrm>
              <a:off x="3339763" y="2115475"/>
              <a:ext cx="43600" cy="15150"/>
            </a:xfrm>
            <a:custGeom>
              <a:avLst/>
              <a:gdLst/>
              <a:ahLst/>
              <a:cxnLst/>
              <a:rect l="l" t="t" r="r" b="b"/>
              <a:pathLst>
                <a:path w="1744" h="606" extrusionOk="0">
                  <a:moveTo>
                    <a:pt x="1" y="1"/>
                  </a:moveTo>
                  <a:lnTo>
                    <a:pt x="1" y="606"/>
                  </a:lnTo>
                  <a:lnTo>
                    <a:pt x="1744" y="606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7"/>
            <p:cNvSpPr/>
            <p:nvPr/>
          </p:nvSpPr>
          <p:spPr>
            <a:xfrm>
              <a:off x="3427163" y="2051425"/>
              <a:ext cx="43850" cy="13850"/>
            </a:xfrm>
            <a:custGeom>
              <a:avLst/>
              <a:gdLst/>
              <a:ahLst/>
              <a:cxnLst/>
              <a:rect l="l" t="t" r="r" b="b"/>
              <a:pathLst>
                <a:path w="1754" h="554" extrusionOk="0">
                  <a:moveTo>
                    <a:pt x="1" y="0"/>
                  </a:moveTo>
                  <a:lnTo>
                    <a:pt x="1" y="554"/>
                  </a:lnTo>
                  <a:lnTo>
                    <a:pt x="1754" y="554"/>
                  </a:lnTo>
                  <a:lnTo>
                    <a:pt x="1754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7"/>
            <p:cNvSpPr/>
            <p:nvPr/>
          </p:nvSpPr>
          <p:spPr>
            <a:xfrm>
              <a:off x="3427163" y="2090875"/>
              <a:ext cx="43850" cy="15150"/>
            </a:xfrm>
            <a:custGeom>
              <a:avLst/>
              <a:gdLst/>
              <a:ahLst/>
              <a:cxnLst/>
              <a:rect l="l" t="t" r="r" b="b"/>
              <a:pathLst>
                <a:path w="1754" h="606" extrusionOk="0">
                  <a:moveTo>
                    <a:pt x="1" y="1"/>
                  </a:moveTo>
                  <a:lnTo>
                    <a:pt x="1" y="606"/>
                  </a:lnTo>
                  <a:lnTo>
                    <a:pt x="1754" y="606"/>
                  </a:lnTo>
                  <a:lnTo>
                    <a:pt x="1754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7"/>
            <p:cNvSpPr/>
            <p:nvPr/>
          </p:nvSpPr>
          <p:spPr>
            <a:xfrm>
              <a:off x="3287238" y="1976825"/>
              <a:ext cx="343950" cy="343725"/>
            </a:xfrm>
            <a:custGeom>
              <a:avLst/>
              <a:gdLst/>
              <a:ahLst/>
              <a:cxnLst/>
              <a:rect l="l" t="t" r="r" b="b"/>
              <a:pathLst>
                <a:path w="13758" h="13749" extrusionOk="0">
                  <a:moveTo>
                    <a:pt x="8806" y="2984"/>
                  </a:moveTo>
                  <a:lnTo>
                    <a:pt x="11328" y="10888"/>
                  </a:lnTo>
                  <a:lnTo>
                    <a:pt x="10211" y="11318"/>
                  </a:lnTo>
                  <a:lnTo>
                    <a:pt x="7740" y="3415"/>
                  </a:lnTo>
                  <a:lnTo>
                    <a:pt x="8806" y="2984"/>
                  </a:lnTo>
                  <a:close/>
                  <a:moveTo>
                    <a:pt x="3547" y="1744"/>
                  </a:moveTo>
                  <a:lnTo>
                    <a:pt x="3547" y="2471"/>
                  </a:lnTo>
                  <a:lnTo>
                    <a:pt x="3547" y="2769"/>
                  </a:lnTo>
                  <a:lnTo>
                    <a:pt x="3547" y="11400"/>
                  </a:lnTo>
                  <a:lnTo>
                    <a:pt x="2399" y="11400"/>
                  </a:lnTo>
                  <a:lnTo>
                    <a:pt x="2399" y="1744"/>
                  </a:lnTo>
                  <a:close/>
                  <a:moveTo>
                    <a:pt x="5300" y="3076"/>
                  </a:moveTo>
                  <a:lnTo>
                    <a:pt x="5300" y="11400"/>
                  </a:lnTo>
                  <a:lnTo>
                    <a:pt x="4152" y="11400"/>
                  </a:lnTo>
                  <a:lnTo>
                    <a:pt x="4152" y="3076"/>
                  </a:lnTo>
                  <a:close/>
                  <a:moveTo>
                    <a:pt x="7053" y="595"/>
                  </a:moveTo>
                  <a:lnTo>
                    <a:pt x="7053" y="11400"/>
                  </a:lnTo>
                  <a:lnTo>
                    <a:pt x="5895" y="11400"/>
                  </a:lnTo>
                  <a:lnTo>
                    <a:pt x="5895" y="2471"/>
                  </a:lnTo>
                  <a:lnTo>
                    <a:pt x="5895" y="595"/>
                  </a:lnTo>
                  <a:close/>
                  <a:moveTo>
                    <a:pt x="7648" y="5127"/>
                  </a:moveTo>
                  <a:lnTo>
                    <a:pt x="9657" y="11400"/>
                  </a:lnTo>
                  <a:lnTo>
                    <a:pt x="7648" y="11400"/>
                  </a:lnTo>
                  <a:lnTo>
                    <a:pt x="7648" y="5127"/>
                  </a:lnTo>
                  <a:close/>
                  <a:moveTo>
                    <a:pt x="13163" y="8499"/>
                  </a:moveTo>
                  <a:lnTo>
                    <a:pt x="13163" y="13153"/>
                  </a:lnTo>
                  <a:lnTo>
                    <a:pt x="605" y="13153"/>
                  </a:lnTo>
                  <a:lnTo>
                    <a:pt x="605" y="8499"/>
                  </a:lnTo>
                  <a:lnTo>
                    <a:pt x="1753" y="8499"/>
                  </a:lnTo>
                  <a:lnTo>
                    <a:pt x="1753" y="11698"/>
                  </a:lnTo>
                  <a:cubicBezTo>
                    <a:pt x="1753" y="11831"/>
                    <a:pt x="1887" y="11995"/>
                    <a:pt x="2051" y="11995"/>
                  </a:cubicBezTo>
                  <a:lnTo>
                    <a:pt x="11666" y="11995"/>
                  </a:lnTo>
                  <a:cubicBezTo>
                    <a:pt x="11841" y="11995"/>
                    <a:pt x="11964" y="11831"/>
                    <a:pt x="11964" y="11698"/>
                  </a:cubicBezTo>
                  <a:lnTo>
                    <a:pt x="11964" y="8499"/>
                  </a:lnTo>
                  <a:close/>
                  <a:moveTo>
                    <a:pt x="5598" y="1"/>
                  </a:moveTo>
                  <a:cubicBezTo>
                    <a:pt x="5434" y="1"/>
                    <a:pt x="5300" y="124"/>
                    <a:pt x="5300" y="298"/>
                  </a:cubicBezTo>
                  <a:lnTo>
                    <a:pt x="5300" y="2471"/>
                  </a:lnTo>
                  <a:lnTo>
                    <a:pt x="4152" y="2471"/>
                  </a:lnTo>
                  <a:lnTo>
                    <a:pt x="4152" y="1446"/>
                  </a:lnTo>
                  <a:cubicBezTo>
                    <a:pt x="4152" y="1323"/>
                    <a:pt x="4019" y="1149"/>
                    <a:pt x="3845" y="1149"/>
                  </a:cubicBezTo>
                  <a:lnTo>
                    <a:pt x="2102" y="1149"/>
                  </a:lnTo>
                  <a:cubicBezTo>
                    <a:pt x="1928" y="1149"/>
                    <a:pt x="1794" y="1323"/>
                    <a:pt x="1794" y="1446"/>
                  </a:cubicBezTo>
                  <a:lnTo>
                    <a:pt x="1794" y="7894"/>
                  </a:lnTo>
                  <a:lnTo>
                    <a:pt x="308" y="7894"/>
                  </a:lnTo>
                  <a:cubicBezTo>
                    <a:pt x="134" y="7894"/>
                    <a:pt x="0" y="8028"/>
                    <a:pt x="0" y="8202"/>
                  </a:cubicBezTo>
                  <a:lnTo>
                    <a:pt x="0" y="13451"/>
                  </a:lnTo>
                  <a:cubicBezTo>
                    <a:pt x="0" y="13625"/>
                    <a:pt x="134" y="13748"/>
                    <a:pt x="308" y="13748"/>
                  </a:cubicBezTo>
                  <a:lnTo>
                    <a:pt x="13460" y="13748"/>
                  </a:lnTo>
                  <a:cubicBezTo>
                    <a:pt x="13635" y="13748"/>
                    <a:pt x="13758" y="13625"/>
                    <a:pt x="13758" y="13451"/>
                  </a:cubicBezTo>
                  <a:lnTo>
                    <a:pt x="13758" y="8202"/>
                  </a:lnTo>
                  <a:cubicBezTo>
                    <a:pt x="13758" y="8028"/>
                    <a:pt x="13635" y="7894"/>
                    <a:pt x="13460" y="7894"/>
                  </a:cubicBezTo>
                  <a:lnTo>
                    <a:pt x="11666" y="7894"/>
                  </a:lnTo>
                  <a:cubicBezTo>
                    <a:pt x="11492" y="7894"/>
                    <a:pt x="11369" y="8028"/>
                    <a:pt x="11369" y="8202"/>
                  </a:cubicBezTo>
                  <a:lnTo>
                    <a:pt x="11369" y="9135"/>
                  </a:lnTo>
                  <a:lnTo>
                    <a:pt x="9278" y="2512"/>
                  </a:lnTo>
                  <a:cubicBezTo>
                    <a:pt x="9227" y="2430"/>
                    <a:pt x="9186" y="2389"/>
                    <a:pt x="9104" y="2348"/>
                  </a:cubicBezTo>
                  <a:cubicBezTo>
                    <a:pt x="9022" y="2307"/>
                    <a:pt x="8929" y="2307"/>
                    <a:pt x="8888" y="2307"/>
                  </a:cubicBezTo>
                  <a:lnTo>
                    <a:pt x="7648" y="2820"/>
                  </a:lnTo>
                  <a:lnTo>
                    <a:pt x="7648" y="298"/>
                  </a:lnTo>
                  <a:cubicBezTo>
                    <a:pt x="7648" y="124"/>
                    <a:pt x="7484" y="1"/>
                    <a:pt x="735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25" name="Google Shape;825;p57"/>
          <p:cNvCxnSpPr>
            <a:cxnSpLocks/>
            <a:endCxn id="792" idx="0"/>
          </p:cNvCxnSpPr>
          <p:nvPr/>
        </p:nvCxnSpPr>
        <p:spPr>
          <a:xfrm>
            <a:off x="1495925" y="1840663"/>
            <a:ext cx="0" cy="1051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6" name="Google Shape;826;p57"/>
          <p:cNvCxnSpPr>
            <a:stCxn id="792" idx="2"/>
          </p:cNvCxnSpPr>
          <p:nvPr/>
        </p:nvCxnSpPr>
        <p:spPr>
          <a:xfrm>
            <a:off x="1495925" y="3408275"/>
            <a:ext cx="0" cy="1772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7" name="Google Shape;827;p57"/>
          <p:cNvCxnSpPr>
            <a:cxnSpLocks/>
            <a:endCxn id="790" idx="0"/>
          </p:cNvCxnSpPr>
          <p:nvPr/>
        </p:nvCxnSpPr>
        <p:spPr>
          <a:xfrm>
            <a:off x="4871975" y="1840663"/>
            <a:ext cx="0" cy="1051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8" name="Google Shape;828;p57"/>
          <p:cNvCxnSpPr>
            <a:stCxn id="790" idx="2"/>
          </p:cNvCxnSpPr>
          <p:nvPr/>
        </p:nvCxnSpPr>
        <p:spPr>
          <a:xfrm>
            <a:off x="4871975" y="3408275"/>
            <a:ext cx="0" cy="1785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" name="Google Shape;1084;p61">
            <a:extLst>
              <a:ext uri="{FF2B5EF4-FFF2-40B4-BE49-F238E27FC236}">
                <a16:creationId xmlns:a16="http://schemas.microsoft.com/office/drawing/2014/main" id="{A6DDA139-8970-94C3-1670-4E9693812CD0}"/>
              </a:ext>
            </a:extLst>
          </p:cNvPr>
          <p:cNvGrpSpPr/>
          <p:nvPr/>
        </p:nvGrpSpPr>
        <p:grpSpPr>
          <a:xfrm>
            <a:off x="1321546" y="1454275"/>
            <a:ext cx="343700" cy="343725"/>
            <a:chOff x="5493613" y="1976825"/>
            <a:chExt cx="343700" cy="343725"/>
          </a:xfrm>
        </p:grpSpPr>
        <p:sp>
          <p:nvSpPr>
            <p:cNvPr id="12" name="Google Shape;1085;p61">
              <a:extLst>
                <a:ext uri="{FF2B5EF4-FFF2-40B4-BE49-F238E27FC236}">
                  <a16:creationId xmlns:a16="http://schemas.microsoft.com/office/drawing/2014/main" id="{3335A5EA-C4FB-2630-D4A2-EAF44A8A7F0E}"/>
                </a:ext>
              </a:extLst>
            </p:cNvPr>
            <p:cNvSpPr/>
            <p:nvPr/>
          </p:nvSpPr>
          <p:spPr>
            <a:xfrm>
              <a:off x="5493613" y="1976825"/>
              <a:ext cx="343700" cy="255050"/>
            </a:xfrm>
            <a:custGeom>
              <a:avLst/>
              <a:gdLst/>
              <a:ahLst/>
              <a:cxnLst/>
              <a:rect l="l" t="t" r="r" b="b"/>
              <a:pathLst>
                <a:path w="13748" h="10202" extrusionOk="0">
                  <a:moveTo>
                    <a:pt x="298" y="1"/>
                  </a:moveTo>
                  <a:cubicBezTo>
                    <a:pt x="123" y="1"/>
                    <a:pt x="0" y="124"/>
                    <a:pt x="0" y="257"/>
                  </a:cubicBezTo>
                  <a:lnTo>
                    <a:pt x="0" y="8202"/>
                  </a:lnTo>
                  <a:lnTo>
                    <a:pt x="0" y="9945"/>
                  </a:lnTo>
                  <a:cubicBezTo>
                    <a:pt x="0" y="10078"/>
                    <a:pt x="123" y="10201"/>
                    <a:pt x="298" y="10201"/>
                  </a:cubicBezTo>
                  <a:lnTo>
                    <a:pt x="4265" y="10201"/>
                  </a:lnTo>
                  <a:lnTo>
                    <a:pt x="4265" y="9647"/>
                  </a:lnTo>
                  <a:lnTo>
                    <a:pt x="595" y="9647"/>
                  </a:lnTo>
                  <a:lnTo>
                    <a:pt x="595" y="8499"/>
                  </a:lnTo>
                  <a:lnTo>
                    <a:pt x="4614" y="8499"/>
                  </a:lnTo>
                  <a:lnTo>
                    <a:pt x="4614" y="7894"/>
                  </a:lnTo>
                  <a:lnTo>
                    <a:pt x="595" y="7894"/>
                  </a:lnTo>
                  <a:lnTo>
                    <a:pt x="595" y="554"/>
                  </a:lnTo>
                  <a:lnTo>
                    <a:pt x="5126" y="554"/>
                  </a:lnTo>
                  <a:cubicBezTo>
                    <a:pt x="5680" y="554"/>
                    <a:pt x="6233" y="811"/>
                    <a:pt x="6572" y="1231"/>
                  </a:cubicBezTo>
                  <a:lnTo>
                    <a:pt x="6572" y="6869"/>
                  </a:lnTo>
                  <a:lnTo>
                    <a:pt x="7176" y="6869"/>
                  </a:lnTo>
                  <a:lnTo>
                    <a:pt x="7176" y="1231"/>
                  </a:lnTo>
                  <a:cubicBezTo>
                    <a:pt x="7515" y="811"/>
                    <a:pt x="8068" y="554"/>
                    <a:pt x="8622" y="554"/>
                  </a:cubicBezTo>
                  <a:lnTo>
                    <a:pt x="13153" y="554"/>
                  </a:lnTo>
                  <a:lnTo>
                    <a:pt x="13153" y="7894"/>
                  </a:lnTo>
                  <a:lnTo>
                    <a:pt x="9134" y="7894"/>
                  </a:lnTo>
                  <a:lnTo>
                    <a:pt x="9134" y="8499"/>
                  </a:lnTo>
                  <a:lnTo>
                    <a:pt x="13153" y="8499"/>
                  </a:lnTo>
                  <a:lnTo>
                    <a:pt x="13153" y="9647"/>
                  </a:lnTo>
                  <a:lnTo>
                    <a:pt x="9442" y="9647"/>
                  </a:lnTo>
                  <a:lnTo>
                    <a:pt x="9442" y="10201"/>
                  </a:lnTo>
                  <a:lnTo>
                    <a:pt x="13450" y="10201"/>
                  </a:lnTo>
                  <a:cubicBezTo>
                    <a:pt x="13625" y="10201"/>
                    <a:pt x="13748" y="10078"/>
                    <a:pt x="13748" y="9945"/>
                  </a:cubicBezTo>
                  <a:lnTo>
                    <a:pt x="13748" y="8202"/>
                  </a:lnTo>
                  <a:lnTo>
                    <a:pt x="13748" y="257"/>
                  </a:lnTo>
                  <a:cubicBezTo>
                    <a:pt x="13748" y="124"/>
                    <a:pt x="13625" y="1"/>
                    <a:pt x="13450" y="1"/>
                  </a:cubicBezTo>
                  <a:lnTo>
                    <a:pt x="8622" y="1"/>
                  </a:lnTo>
                  <a:cubicBezTo>
                    <a:pt x="7986" y="1"/>
                    <a:pt x="7340" y="257"/>
                    <a:pt x="6879" y="677"/>
                  </a:cubicBezTo>
                  <a:cubicBezTo>
                    <a:pt x="6408" y="257"/>
                    <a:pt x="5762" y="1"/>
                    <a:pt x="512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86;p61">
              <a:extLst>
                <a:ext uri="{FF2B5EF4-FFF2-40B4-BE49-F238E27FC236}">
                  <a16:creationId xmlns:a16="http://schemas.microsoft.com/office/drawing/2014/main" id="{ABAC07DE-FD1C-EAD1-ED08-5B45F0B030F3}"/>
                </a:ext>
              </a:extLst>
            </p:cNvPr>
            <p:cNvSpPr/>
            <p:nvPr/>
          </p:nvSpPr>
          <p:spPr>
            <a:xfrm>
              <a:off x="5701713" y="2026800"/>
              <a:ext cx="92025" cy="15150"/>
            </a:xfrm>
            <a:custGeom>
              <a:avLst/>
              <a:gdLst/>
              <a:ahLst/>
              <a:cxnLst/>
              <a:rect l="l" t="t" r="r" b="b"/>
              <a:pathLst>
                <a:path w="3681" h="606" extrusionOk="0">
                  <a:moveTo>
                    <a:pt x="298" y="1"/>
                  </a:moveTo>
                  <a:cubicBezTo>
                    <a:pt x="134" y="1"/>
                    <a:pt x="1" y="175"/>
                    <a:pt x="1" y="349"/>
                  </a:cubicBezTo>
                  <a:cubicBezTo>
                    <a:pt x="42" y="513"/>
                    <a:pt x="175" y="606"/>
                    <a:pt x="298" y="606"/>
                  </a:cubicBezTo>
                  <a:lnTo>
                    <a:pt x="3373" y="606"/>
                  </a:lnTo>
                  <a:cubicBezTo>
                    <a:pt x="3548" y="606"/>
                    <a:pt x="3681" y="472"/>
                    <a:pt x="3681" y="257"/>
                  </a:cubicBezTo>
                  <a:cubicBezTo>
                    <a:pt x="3630" y="134"/>
                    <a:pt x="3507" y="1"/>
                    <a:pt x="3373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87;p61">
              <a:extLst>
                <a:ext uri="{FF2B5EF4-FFF2-40B4-BE49-F238E27FC236}">
                  <a16:creationId xmlns:a16="http://schemas.microsoft.com/office/drawing/2014/main" id="{9BE396B3-A2DC-8117-43F6-6705158564CA}"/>
                </a:ext>
              </a:extLst>
            </p:cNvPr>
            <p:cNvSpPr/>
            <p:nvPr/>
          </p:nvSpPr>
          <p:spPr>
            <a:xfrm>
              <a:off x="5537438" y="2026800"/>
              <a:ext cx="92800" cy="15150"/>
            </a:xfrm>
            <a:custGeom>
              <a:avLst/>
              <a:gdLst/>
              <a:ahLst/>
              <a:cxnLst/>
              <a:rect l="l" t="t" r="r" b="b"/>
              <a:pathLst>
                <a:path w="3712" h="606" extrusionOk="0">
                  <a:moveTo>
                    <a:pt x="298" y="1"/>
                  </a:moveTo>
                  <a:cubicBezTo>
                    <a:pt x="123" y="1"/>
                    <a:pt x="0" y="175"/>
                    <a:pt x="41" y="349"/>
                  </a:cubicBezTo>
                  <a:cubicBezTo>
                    <a:pt x="41" y="513"/>
                    <a:pt x="164" y="606"/>
                    <a:pt x="339" y="606"/>
                  </a:cubicBezTo>
                  <a:lnTo>
                    <a:pt x="3373" y="606"/>
                  </a:lnTo>
                  <a:cubicBezTo>
                    <a:pt x="3537" y="606"/>
                    <a:pt x="3711" y="472"/>
                    <a:pt x="3670" y="257"/>
                  </a:cubicBezTo>
                  <a:cubicBezTo>
                    <a:pt x="3629" y="134"/>
                    <a:pt x="3496" y="1"/>
                    <a:pt x="33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88;p61">
              <a:extLst>
                <a:ext uri="{FF2B5EF4-FFF2-40B4-BE49-F238E27FC236}">
                  <a16:creationId xmlns:a16="http://schemas.microsoft.com/office/drawing/2014/main" id="{A9446B38-D7A9-316B-8F01-6AE22D9826D3}"/>
                </a:ext>
              </a:extLst>
            </p:cNvPr>
            <p:cNvSpPr/>
            <p:nvPr/>
          </p:nvSpPr>
          <p:spPr>
            <a:xfrm>
              <a:off x="5537438" y="2076025"/>
              <a:ext cx="92800" cy="14875"/>
            </a:xfrm>
            <a:custGeom>
              <a:avLst/>
              <a:gdLst/>
              <a:ahLst/>
              <a:cxnLst/>
              <a:rect l="l" t="t" r="r" b="b"/>
              <a:pathLst>
                <a:path w="3712" h="595" extrusionOk="0">
                  <a:moveTo>
                    <a:pt x="298" y="0"/>
                  </a:moveTo>
                  <a:cubicBezTo>
                    <a:pt x="123" y="0"/>
                    <a:pt x="0" y="174"/>
                    <a:pt x="41" y="338"/>
                  </a:cubicBezTo>
                  <a:cubicBezTo>
                    <a:pt x="41" y="513"/>
                    <a:pt x="164" y="595"/>
                    <a:pt x="339" y="595"/>
                  </a:cubicBezTo>
                  <a:lnTo>
                    <a:pt x="3373" y="595"/>
                  </a:lnTo>
                  <a:cubicBezTo>
                    <a:pt x="3537" y="595"/>
                    <a:pt x="3711" y="431"/>
                    <a:pt x="3670" y="256"/>
                  </a:cubicBezTo>
                  <a:cubicBezTo>
                    <a:pt x="3629" y="133"/>
                    <a:pt x="3496" y="0"/>
                    <a:pt x="3373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89;p61">
              <a:extLst>
                <a:ext uri="{FF2B5EF4-FFF2-40B4-BE49-F238E27FC236}">
                  <a16:creationId xmlns:a16="http://schemas.microsoft.com/office/drawing/2014/main" id="{CE1704FA-0970-B319-F3ED-DCA0EF1FFCEF}"/>
                </a:ext>
              </a:extLst>
            </p:cNvPr>
            <p:cNvSpPr/>
            <p:nvPr/>
          </p:nvSpPr>
          <p:spPr>
            <a:xfrm>
              <a:off x="5537438" y="2125225"/>
              <a:ext cx="48975" cy="14900"/>
            </a:xfrm>
            <a:custGeom>
              <a:avLst/>
              <a:gdLst/>
              <a:ahLst/>
              <a:cxnLst/>
              <a:rect l="l" t="t" r="r" b="b"/>
              <a:pathLst>
                <a:path w="1959" h="596" extrusionOk="0">
                  <a:moveTo>
                    <a:pt x="298" y="0"/>
                  </a:moveTo>
                  <a:cubicBezTo>
                    <a:pt x="123" y="0"/>
                    <a:pt x="0" y="123"/>
                    <a:pt x="41" y="339"/>
                  </a:cubicBezTo>
                  <a:cubicBezTo>
                    <a:pt x="41" y="472"/>
                    <a:pt x="164" y="595"/>
                    <a:pt x="339" y="595"/>
                  </a:cubicBezTo>
                  <a:lnTo>
                    <a:pt x="1620" y="595"/>
                  </a:lnTo>
                  <a:cubicBezTo>
                    <a:pt x="1794" y="595"/>
                    <a:pt x="1958" y="421"/>
                    <a:pt x="1917" y="216"/>
                  </a:cubicBezTo>
                  <a:cubicBezTo>
                    <a:pt x="1876" y="82"/>
                    <a:pt x="1743" y="0"/>
                    <a:pt x="162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90;p61">
              <a:extLst>
                <a:ext uri="{FF2B5EF4-FFF2-40B4-BE49-F238E27FC236}">
                  <a16:creationId xmlns:a16="http://schemas.microsoft.com/office/drawing/2014/main" id="{26A1CD65-E09A-0FDD-3C7A-5B330B020739}"/>
                </a:ext>
              </a:extLst>
            </p:cNvPr>
            <p:cNvSpPr/>
            <p:nvPr/>
          </p:nvSpPr>
          <p:spPr>
            <a:xfrm>
              <a:off x="5701713" y="2076025"/>
              <a:ext cx="92025" cy="14875"/>
            </a:xfrm>
            <a:custGeom>
              <a:avLst/>
              <a:gdLst/>
              <a:ahLst/>
              <a:cxnLst/>
              <a:rect l="l" t="t" r="r" b="b"/>
              <a:pathLst>
                <a:path w="3681" h="595" extrusionOk="0">
                  <a:moveTo>
                    <a:pt x="298" y="0"/>
                  </a:moveTo>
                  <a:cubicBezTo>
                    <a:pt x="134" y="0"/>
                    <a:pt x="1" y="174"/>
                    <a:pt x="1" y="338"/>
                  </a:cubicBezTo>
                  <a:cubicBezTo>
                    <a:pt x="42" y="513"/>
                    <a:pt x="175" y="595"/>
                    <a:pt x="298" y="595"/>
                  </a:cubicBezTo>
                  <a:lnTo>
                    <a:pt x="3373" y="595"/>
                  </a:lnTo>
                  <a:cubicBezTo>
                    <a:pt x="3548" y="595"/>
                    <a:pt x="3681" y="431"/>
                    <a:pt x="3681" y="256"/>
                  </a:cubicBezTo>
                  <a:cubicBezTo>
                    <a:pt x="3630" y="133"/>
                    <a:pt x="3507" y="0"/>
                    <a:pt x="33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91;p61">
              <a:extLst>
                <a:ext uri="{FF2B5EF4-FFF2-40B4-BE49-F238E27FC236}">
                  <a16:creationId xmlns:a16="http://schemas.microsoft.com/office/drawing/2014/main" id="{3BD83A47-6F53-87E3-4C7D-8BFB829394E4}"/>
                </a:ext>
              </a:extLst>
            </p:cNvPr>
            <p:cNvSpPr/>
            <p:nvPr/>
          </p:nvSpPr>
          <p:spPr>
            <a:xfrm>
              <a:off x="5745538" y="2125225"/>
              <a:ext cx="48200" cy="14900"/>
            </a:xfrm>
            <a:custGeom>
              <a:avLst/>
              <a:gdLst/>
              <a:ahLst/>
              <a:cxnLst/>
              <a:rect l="l" t="t" r="r" b="b"/>
              <a:pathLst>
                <a:path w="1928" h="596" extrusionOk="0">
                  <a:moveTo>
                    <a:pt x="298" y="0"/>
                  </a:moveTo>
                  <a:cubicBezTo>
                    <a:pt x="134" y="0"/>
                    <a:pt x="1" y="123"/>
                    <a:pt x="1" y="339"/>
                  </a:cubicBezTo>
                  <a:cubicBezTo>
                    <a:pt x="42" y="472"/>
                    <a:pt x="175" y="595"/>
                    <a:pt x="298" y="595"/>
                  </a:cubicBezTo>
                  <a:lnTo>
                    <a:pt x="1620" y="595"/>
                  </a:lnTo>
                  <a:cubicBezTo>
                    <a:pt x="1795" y="595"/>
                    <a:pt x="1928" y="421"/>
                    <a:pt x="1928" y="216"/>
                  </a:cubicBezTo>
                  <a:cubicBezTo>
                    <a:pt x="1877" y="82"/>
                    <a:pt x="1754" y="0"/>
                    <a:pt x="1620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92;p61">
              <a:extLst>
                <a:ext uri="{FF2B5EF4-FFF2-40B4-BE49-F238E27FC236}">
                  <a16:creationId xmlns:a16="http://schemas.microsoft.com/office/drawing/2014/main" id="{9780DEC3-CF78-B6B2-F8D2-7AB30FF821CC}"/>
                </a:ext>
              </a:extLst>
            </p:cNvPr>
            <p:cNvSpPr/>
            <p:nvPr/>
          </p:nvSpPr>
          <p:spPr>
            <a:xfrm>
              <a:off x="5592788" y="2141125"/>
              <a:ext cx="180450" cy="179425"/>
            </a:xfrm>
            <a:custGeom>
              <a:avLst/>
              <a:gdLst/>
              <a:ahLst/>
              <a:cxnLst/>
              <a:rect l="l" t="t" r="r" b="b"/>
              <a:pathLst>
                <a:path w="7218" h="7177" extrusionOk="0">
                  <a:moveTo>
                    <a:pt x="2912" y="605"/>
                  </a:moveTo>
                  <a:cubicBezTo>
                    <a:pt x="4194" y="605"/>
                    <a:pt x="5260" y="1630"/>
                    <a:pt x="5260" y="2952"/>
                  </a:cubicBezTo>
                  <a:cubicBezTo>
                    <a:pt x="5260" y="4234"/>
                    <a:pt x="4194" y="5259"/>
                    <a:pt x="2912" y="5259"/>
                  </a:cubicBezTo>
                  <a:cubicBezTo>
                    <a:pt x="1631" y="5259"/>
                    <a:pt x="606" y="4234"/>
                    <a:pt x="606" y="2952"/>
                  </a:cubicBezTo>
                  <a:cubicBezTo>
                    <a:pt x="606" y="1630"/>
                    <a:pt x="1631" y="605"/>
                    <a:pt x="2912" y="605"/>
                  </a:cubicBezTo>
                  <a:close/>
                  <a:moveTo>
                    <a:pt x="2912" y="0"/>
                  </a:moveTo>
                  <a:cubicBezTo>
                    <a:pt x="1282" y="0"/>
                    <a:pt x="1" y="1322"/>
                    <a:pt x="1" y="2952"/>
                  </a:cubicBezTo>
                  <a:cubicBezTo>
                    <a:pt x="1" y="4531"/>
                    <a:pt x="1282" y="5854"/>
                    <a:pt x="2912" y="5854"/>
                  </a:cubicBezTo>
                  <a:cubicBezTo>
                    <a:pt x="3589" y="5854"/>
                    <a:pt x="4276" y="5597"/>
                    <a:pt x="4747" y="5167"/>
                  </a:cubicBezTo>
                  <a:lnTo>
                    <a:pt x="6664" y="7094"/>
                  </a:lnTo>
                  <a:cubicBezTo>
                    <a:pt x="6705" y="7176"/>
                    <a:pt x="6797" y="7176"/>
                    <a:pt x="6879" y="7176"/>
                  </a:cubicBezTo>
                  <a:cubicBezTo>
                    <a:pt x="6961" y="7176"/>
                    <a:pt x="7013" y="7176"/>
                    <a:pt x="7095" y="7094"/>
                  </a:cubicBezTo>
                  <a:cubicBezTo>
                    <a:pt x="7218" y="7012"/>
                    <a:pt x="7218" y="6797"/>
                    <a:pt x="7095" y="6663"/>
                  </a:cubicBezTo>
                  <a:lnTo>
                    <a:pt x="5167" y="4787"/>
                  </a:lnTo>
                  <a:cubicBezTo>
                    <a:pt x="5598" y="4275"/>
                    <a:pt x="5813" y="3629"/>
                    <a:pt x="5813" y="2952"/>
                  </a:cubicBezTo>
                  <a:cubicBezTo>
                    <a:pt x="5813" y="1322"/>
                    <a:pt x="4532" y="0"/>
                    <a:pt x="2912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" name="Google Shape;1084;p61">
            <a:extLst>
              <a:ext uri="{FF2B5EF4-FFF2-40B4-BE49-F238E27FC236}">
                <a16:creationId xmlns:a16="http://schemas.microsoft.com/office/drawing/2014/main" id="{AA788D62-6480-82E0-D0BE-913C2BC150FA}"/>
              </a:ext>
            </a:extLst>
          </p:cNvPr>
          <p:cNvGrpSpPr/>
          <p:nvPr/>
        </p:nvGrpSpPr>
        <p:grpSpPr>
          <a:xfrm>
            <a:off x="4694031" y="1454275"/>
            <a:ext cx="343700" cy="343725"/>
            <a:chOff x="5493613" y="1976825"/>
            <a:chExt cx="343700" cy="343725"/>
          </a:xfrm>
        </p:grpSpPr>
        <p:sp>
          <p:nvSpPr>
            <p:cNvPr id="21" name="Google Shape;1085;p61">
              <a:extLst>
                <a:ext uri="{FF2B5EF4-FFF2-40B4-BE49-F238E27FC236}">
                  <a16:creationId xmlns:a16="http://schemas.microsoft.com/office/drawing/2014/main" id="{527A7F4A-AD33-7E56-EFEE-DAE4108593A8}"/>
                </a:ext>
              </a:extLst>
            </p:cNvPr>
            <p:cNvSpPr/>
            <p:nvPr/>
          </p:nvSpPr>
          <p:spPr>
            <a:xfrm>
              <a:off x="5493613" y="1976825"/>
              <a:ext cx="343700" cy="255050"/>
            </a:xfrm>
            <a:custGeom>
              <a:avLst/>
              <a:gdLst/>
              <a:ahLst/>
              <a:cxnLst/>
              <a:rect l="l" t="t" r="r" b="b"/>
              <a:pathLst>
                <a:path w="13748" h="10202" extrusionOk="0">
                  <a:moveTo>
                    <a:pt x="298" y="1"/>
                  </a:moveTo>
                  <a:cubicBezTo>
                    <a:pt x="123" y="1"/>
                    <a:pt x="0" y="124"/>
                    <a:pt x="0" y="257"/>
                  </a:cubicBezTo>
                  <a:lnTo>
                    <a:pt x="0" y="8202"/>
                  </a:lnTo>
                  <a:lnTo>
                    <a:pt x="0" y="9945"/>
                  </a:lnTo>
                  <a:cubicBezTo>
                    <a:pt x="0" y="10078"/>
                    <a:pt x="123" y="10201"/>
                    <a:pt x="298" y="10201"/>
                  </a:cubicBezTo>
                  <a:lnTo>
                    <a:pt x="4265" y="10201"/>
                  </a:lnTo>
                  <a:lnTo>
                    <a:pt x="4265" y="9647"/>
                  </a:lnTo>
                  <a:lnTo>
                    <a:pt x="595" y="9647"/>
                  </a:lnTo>
                  <a:lnTo>
                    <a:pt x="595" y="8499"/>
                  </a:lnTo>
                  <a:lnTo>
                    <a:pt x="4614" y="8499"/>
                  </a:lnTo>
                  <a:lnTo>
                    <a:pt x="4614" y="7894"/>
                  </a:lnTo>
                  <a:lnTo>
                    <a:pt x="595" y="7894"/>
                  </a:lnTo>
                  <a:lnTo>
                    <a:pt x="595" y="554"/>
                  </a:lnTo>
                  <a:lnTo>
                    <a:pt x="5126" y="554"/>
                  </a:lnTo>
                  <a:cubicBezTo>
                    <a:pt x="5680" y="554"/>
                    <a:pt x="6233" y="811"/>
                    <a:pt x="6572" y="1231"/>
                  </a:cubicBezTo>
                  <a:lnTo>
                    <a:pt x="6572" y="6869"/>
                  </a:lnTo>
                  <a:lnTo>
                    <a:pt x="7176" y="6869"/>
                  </a:lnTo>
                  <a:lnTo>
                    <a:pt x="7176" y="1231"/>
                  </a:lnTo>
                  <a:cubicBezTo>
                    <a:pt x="7515" y="811"/>
                    <a:pt x="8068" y="554"/>
                    <a:pt x="8622" y="554"/>
                  </a:cubicBezTo>
                  <a:lnTo>
                    <a:pt x="13153" y="554"/>
                  </a:lnTo>
                  <a:lnTo>
                    <a:pt x="13153" y="7894"/>
                  </a:lnTo>
                  <a:lnTo>
                    <a:pt x="9134" y="7894"/>
                  </a:lnTo>
                  <a:lnTo>
                    <a:pt x="9134" y="8499"/>
                  </a:lnTo>
                  <a:lnTo>
                    <a:pt x="13153" y="8499"/>
                  </a:lnTo>
                  <a:lnTo>
                    <a:pt x="13153" y="9647"/>
                  </a:lnTo>
                  <a:lnTo>
                    <a:pt x="9442" y="9647"/>
                  </a:lnTo>
                  <a:lnTo>
                    <a:pt x="9442" y="10201"/>
                  </a:lnTo>
                  <a:lnTo>
                    <a:pt x="13450" y="10201"/>
                  </a:lnTo>
                  <a:cubicBezTo>
                    <a:pt x="13625" y="10201"/>
                    <a:pt x="13748" y="10078"/>
                    <a:pt x="13748" y="9945"/>
                  </a:cubicBezTo>
                  <a:lnTo>
                    <a:pt x="13748" y="8202"/>
                  </a:lnTo>
                  <a:lnTo>
                    <a:pt x="13748" y="257"/>
                  </a:lnTo>
                  <a:cubicBezTo>
                    <a:pt x="13748" y="124"/>
                    <a:pt x="13625" y="1"/>
                    <a:pt x="13450" y="1"/>
                  </a:cubicBezTo>
                  <a:lnTo>
                    <a:pt x="8622" y="1"/>
                  </a:lnTo>
                  <a:cubicBezTo>
                    <a:pt x="7986" y="1"/>
                    <a:pt x="7340" y="257"/>
                    <a:pt x="6879" y="677"/>
                  </a:cubicBezTo>
                  <a:cubicBezTo>
                    <a:pt x="6408" y="257"/>
                    <a:pt x="5762" y="1"/>
                    <a:pt x="512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86;p61">
              <a:extLst>
                <a:ext uri="{FF2B5EF4-FFF2-40B4-BE49-F238E27FC236}">
                  <a16:creationId xmlns:a16="http://schemas.microsoft.com/office/drawing/2014/main" id="{52C368E8-A3A2-74DE-4946-ABDFD436B6BF}"/>
                </a:ext>
              </a:extLst>
            </p:cNvPr>
            <p:cNvSpPr/>
            <p:nvPr/>
          </p:nvSpPr>
          <p:spPr>
            <a:xfrm>
              <a:off x="5701713" y="2026800"/>
              <a:ext cx="92025" cy="15150"/>
            </a:xfrm>
            <a:custGeom>
              <a:avLst/>
              <a:gdLst/>
              <a:ahLst/>
              <a:cxnLst/>
              <a:rect l="l" t="t" r="r" b="b"/>
              <a:pathLst>
                <a:path w="3681" h="606" extrusionOk="0">
                  <a:moveTo>
                    <a:pt x="298" y="1"/>
                  </a:moveTo>
                  <a:cubicBezTo>
                    <a:pt x="134" y="1"/>
                    <a:pt x="1" y="175"/>
                    <a:pt x="1" y="349"/>
                  </a:cubicBezTo>
                  <a:cubicBezTo>
                    <a:pt x="42" y="513"/>
                    <a:pt x="175" y="606"/>
                    <a:pt x="298" y="606"/>
                  </a:cubicBezTo>
                  <a:lnTo>
                    <a:pt x="3373" y="606"/>
                  </a:lnTo>
                  <a:cubicBezTo>
                    <a:pt x="3548" y="606"/>
                    <a:pt x="3681" y="472"/>
                    <a:pt x="3681" y="257"/>
                  </a:cubicBezTo>
                  <a:cubicBezTo>
                    <a:pt x="3630" y="134"/>
                    <a:pt x="3507" y="1"/>
                    <a:pt x="3373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87;p61">
              <a:extLst>
                <a:ext uri="{FF2B5EF4-FFF2-40B4-BE49-F238E27FC236}">
                  <a16:creationId xmlns:a16="http://schemas.microsoft.com/office/drawing/2014/main" id="{5717972C-F495-7CA4-6C64-BCFF40424DD3}"/>
                </a:ext>
              </a:extLst>
            </p:cNvPr>
            <p:cNvSpPr/>
            <p:nvPr/>
          </p:nvSpPr>
          <p:spPr>
            <a:xfrm>
              <a:off x="5537438" y="2026800"/>
              <a:ext cx="92800" cy="15150"/>
            </a:xfrm>
            <a:custGeom>
              <a:avLst/>
              <a:gdLst/>
              <a:ahLst/>
              <a:cxnLst/>
              <a:rect l="l" t="t" r="r" b="b"/>
              <a:pathLst>
                <a:path w="3712" h="606" extrusionOk="0">
                  <a:moveTo>
                    <a:pt x="298" y="1"/>
                  </a:moveTo>
                  <a:cubicBezTo>
                    <a:pt x="123" y="1"/>
                    <a:pt x="0" y="175"/>
                    <a:pt x="41" y="349"/>
                  </a:cubicBezTo>
                  <a:cubicBezTo>
                    <a:pt x="41" y="513"/>
                    <a:pt x="164" y="606"/>
                    <a:pt x="339" y="606"/>
                  </a:cubicBezTo>
                  <a:lnTo>
                    <a:pt x="3373" y="606"/>
                  </a:lnTo>
                  <a:cubicBezTo>
                    <a:pt x="3537" y="606"/>
                    <a:pt x="3711" y="472"/>
                    <a:pt x="3670" y="257"/>
                  </a:cubicBezTo>
                  <a:cubicBezTo>
                    <a:pt x="3629" y="134"/>
                    <a:pt x="3496" y="1"/>
                    <a:pt x="33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88;p61">
              <a:extLst>
                <a:ext uri="{FF2B5EF4-FFF2-40B4-BE49-F238E27FC236}">
                  <a16:creationId xmlns:a16="http://schemas.microsoft.com/office/drawing/2014/main" id="{768DCF04-0494-A0C4-5C80-327E13B8AAA2}"/>
                </a:ext>
              </a:extLst>
            </p:cNvPr>
            <p:cNvSpPr/>
            <p:nvPr/>
          </p:nvSpPr>
          <p:spPr>
            <a:xfrm>
              <a:off x="5537438" y="2076025"/>
              <a:ext cx="92800" cy="14875"/>
            </a:xfrm>
            <a:custGeom>
              <a:avLst/>
              <a:gdLst/>
              <a:ahLst/>
              <a:cxnLst/>
              <a:rect l="l" t="t" r="r" b="b"/>
              <a:pathLst>
                <a:path w="3712" h="595" extrusionOk="0">
                  <a:moveTo>
                    <a:pt x="298" y="0"/>
                  </a:moveTo>
                  <a:cubicBezTo>
                    <a:pt x="123" y="0"/>
                    <a:pt x="0" y="174"/>
                    <a:pt x="41" y="338"/>
                  </a:cubicBezTo>
                  <a:cubicBezTo>
                    <a:pt x="41" y="513"/>
                    <a:pt x="164" y="595"/>
                    <a:pt x="339" y="595"/>
                  </a:cubicBezTo>
                  <a:lnTo>
                    <a:pt x="3373" y="595"/>
                  </a:lnTo>
                  <a:cubicBezTo>
                    <a:pt x="3537" y="595"/>
                    <a:pt x="3711" y="431"/>
                    <a:pt x="3670" y="256"/>
                  </a:cubicBezTo>
                  <a:cubicBezTo>
                    <a:pt x="3629" y="133"/>
                    <a:pt x="3496" y="0"/>
                    <a:pt x="3373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89;p61">
              <a:extLst>
                <a:ext uri="{FF2B5EF4-FFF2-40B4-BE49-F238E27FC236}">
                  <a16:creationId xmlns:a16="http://schemas.microsoft.com/office/drawing/2014/main" id="{6836C544-2EBA-903B-518D-1B90CA2D52ED}"/>
                </a:ext>
              </a:extLst>
            </p:cNvPr>
            <p:cNvSpPr/>
            <p:nvPr/>
          </p:nvSpPr>
          <p:spPr>
            <a:xfrm>
              <a:off x="5537438" y="2125225"/>
              <a:ext cx="48975" cy="14900"/>
            </a:xfrm>
            <a:custGeom>
              <a:avLst/>
              <a:gdLst/>
              <a:ahLst/>
              <a:cxnLst/>
              <a:rect l="l" t="t" r="r" b="b"/>
              <a:pathLst>
                <a:path w="1959" h="596" extrusionOk="0">
                  <a:moveTo>
                    <a:pt x="298" y="0"/>
                  </a:moveTo>
                  <a:cubicBezTo>
                    <a:pt x="123" y="0"/>
                    <a:pt x="0" y="123"/>
                    <a:pt x="41" y="339"/>
                  </a:cubicBezTo>
                  <a:cubicBezTo>
                    <a:pt x="41" y="472"/>
                    <a:pt x="164" y="595"/>
                    <a:pt x="339" y="595"/>
                  </a:cubicBezTo>
                  <a:lnTo>
                    <a:pt x="1620" y="595"/>
                  </a:lnTo>
                  <a:cubicBezTo>
                    <a:pt x="1794" y="595"/>
                    <a:pt x="1958" y="421"/>
                    <a:pt x="1917" y="216"/>
                  </a:cubicBezTo>
                  <a:cubicBezTo>
                    <a:pt x="1876" y="82"/>
                    <a:pt x="1743" y="0"/>
                    <a:pt x="162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90;p61">
              <a:extLst>
                <a:ext uri="{FF2B5EF4-FFF2-40B4-BE49-F238E27FC236}">
                  <a16:creationId xmlns:a16="http://schemas.microsoft.com/office/drawing/2014/main" id="{4EC2C3CA-D471-C616-0FC7-CF0A2C949462}"/>
                </a:ext>
              </a:extLst>
            </p:cNvPr>
            <p:cNvSpPr/>
            <p:nvPr/>
          </p:nvSpPr>
          <p:spPr>
            <a:xfrm>
              <a:off x="5701713" y="2076025"/>
              <a:ext cx="92025" cy="14875"/>
            </a:xfrm>
            <a:custGeom>
              <a:avLst/>
              <a:gdLst/>
              <a:ahLst/>
              <a:cxnLst/>
              <a:rect l="l" t="t" r="r" b="b"/>
              <a:pathLst>
                <a:path w="3681" h="595" extrusionOk="0">
                  <a:moveTo>
                    <a:pt x="298" y="0"/>
                  </a:moveTo>
                  <a:cubicBezTo>
                    <a:pt x="134" y="0"/>
                    <a:pt x="1" y="174"/>
                    <a:pt x="1" y="338"/>
                  </a:cubicBezTo>
                  <a:cubicBezTo>
                    <a:pt x="42" y="513"/>
                    <a:pt x="175" y="595"/>
                    <a:pt x="298" y="595"/>
                  </a:cubicBezTo>
                  <a:lnTo>
                    <a:pt x="3373" y="595"/>
                  </a:lnTo>
                  <a:cubicBezTo>
                    <a:pt x="3548" y="595"/>
                    <a:pt x="3681" y="431"/>
                    <a:pt x="3681" y="256"/>
                  </a:cubicBezTo>
                  <a:cubicBezTo>
                    <a:pt x="3630" y="133"/>
                    <a:pt x="3507" y="0"/>
                    <a:pt x="33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91;p61">
              <a:extLst>
                <a:ext uri="{FF2B5EF4-FFF2-40B4-BE49-F238E27FC236}">
                  <a16:creationId xmlns:a16="http://schemas.microsoft.com/office/drawing/2014/main" id="{E24EA6FA-23BB-5971-C798-844AE0D06426}"/>
                </a:ext>
              </a:extLst>
            </p:cNvPr>
            <p:cNvSpPr/>
            <p:nvPr/>
          </p:nvSpPr>
          <p:spPr>
            <a:xfrm>
              <a:off x="5745538" y="2125225"/>
              <a:ext cx="48200" cy="14900"/>
            </a:xfrm>
            <a:custGeom>
              <a:avLst/>
              <a:gdLst/>
              <a:ahLst/>
              <a:cxnLst/>
              <a:rect l="l" t="t" r="r" b="b"/>
              <a:pathLst>
                <a:path w="1928" h="596" extrusionOk="0">
                  <a:moveTo>
                    <a:pt x="298" y="0"/>
                  </a:moveTo>
                  <a:cubicBezTo>
                    <a:pt x="134" y="0"/>
                    <a:pt x="1" y="123"/>
                    <a:pt x="1" y="339"/>
                  </a:cubicBezTo>
                  <a:cubicBezTo>
                    <a:pt x="42" y="472"/>
                    <a:pt x="175" y="595"/>
                    <a:pt x="298" y="595"/>
                  </a:cubicBezTo>
                  <a:lnTo>
                    <a:pt x="1620" y="595"/>
                  </a:lnTo>
                  <a:cubicBezTo>
                    <a:pt x="1795" y="595"/>
                    <a:pt x="1928" y="421"/>
                    <a:pt x="1928" y="216"/>
                  </a:cubicBezTo>
                  <a:cubicBezTo>
                    <a:pt x="1877" y="82"/>
                    <a:pt x="1754" y="0"/>
                    <a:pt x="1620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92;p61">
              <a:extLst>
                <a:ext uri="{FF2B5EF4-FFF2-40B4-BE49-F238E27FC236}">
                  <a16:creationId xmlns:a16="http://schemas.microsoft.com/office/drawing/2014/main" id="{FAB13408-1809-BBEB-4B76-47F5E8C9DE1C}"/>
                </a:ext>
              </a:extLst>
            </p:cNvPr>
            <p:cNvSpPr/>
            <p:nvPr/>
          </p:nvSpPr>
          <p:spPr>
            <a:xfrm>
              <a:off x="5592788" y="2141125"/>
              <a:ext cx="180450" cy="179425"/>
            </a:xfrm>
            <a:custGeom>
              <a:avLst/>
              <a:gdLst/>
              <a:ahLst/>
              <a:cxnLst/>
              <a:rect l="l" t="t" r="r" b="b"/>
              <a:pathLst>
                <a:path w="7218" h="7177" extrusionOk="0">
                  <a:moveTo>
                    <a:pt x="2912" y="605"/>
                  </a:moveTo>
                  <a:cubicBezTo>
                    <a:pt x="4194" y="605"/>
                    <a:pt x="5260" y="1630"/>
                    <a:pt x="5260" y="2952"/>
                  </a:cubicBezTo>
                  <a:cubicBezTo>
                    <a:pt x="5260" y="4234"/>
                    <a:pt x="4194" y="5259"/>
                    <a:pt x="2912" y="5259"/>
                  </a:cubicBezTo>
                  <a:cubicBezTo>
                    <a:pt x="1631" y="5259"/>
                    <a:pt x="606" y="4234"/>
                    <a:pt x="606" y="2952"/>
                  </a:cubicBezTo>
                  <a:cubicBezTo>
                    <a:pt x="606" y="1630"/>
                    <a:pt x="1631" y="605"/>
                    <a:pt x="2912" y="605"/>
                  </a:cubicBezTo>
                  <a:close/>
                  <a:moveTo>
                    <a:pt x="2912" y="0"/>
                  </a:moveTo>
                  <a:cubicBezTo>
                    <a:pt x="1282" y="0"/>
                    <a:pt x="1" y="1322"/>
                    <a:pt x="1" y="2952"/>
                  </a:cubicBezTo>
                  <a:cubicBezTo>
                    <a:pt x="1" y="4531"/>
                    <a:pt x="1282" y="5854"/>
                    <a:pt x="2912" y="5854"/>
                  </a:cubicBezTo>
                  <a:cubicBezTo>
                    <a:pt x="3589" y="5854"/>
                    <a:pt x="4276" y="5597"/>
                    <a:pt x="4747" y="5167"/>
                  </a:cubicBezTo>
                  <a:lnTo>
                    <a:pt x="6664" y="7094"/>
                  </a:lnTo>
                  <a:cubicBezTo>
                    <a:pt x="6705" y="7176"/>
                    <a:pt x="6797" y="7176"/>
                    <a:pt x="6879" y="7176"/>
                  </a:cubicBezTo>
                  <a:cubicBezTo>
                    <a:pt x="6961" y="7176"/>
                    <a:pt x="7013" y="7176"/>
                    <a:pt x="7095" y="7094"/>
                  </a:cubicBezTo>
                  <a:cubicBezTo>
                    <a:pt x="7218" y="7012"/>
                    <a:pt x="7218" y="6797"/>
                    <a:pt x="7095" y="6663"/>
                  </a:cubicBezTo>
                  <a:lnTo>
                    <a:pt x="5167" y="4787"/>
                  </a:lnTo>
                  <a:cubicBezTo>
                    <a:pt x="5598" y="4275"/>
                    <a:pt x="5813" y="3629"/>
                    <a:pt x="5813" y="2952"/>
                  </a:cubicBezTo>
                  <a:cubicBezTo>
                    <a:pt x="5813" y="1322"/>
                    <a:pt x="4532" y="0"/>
                    <a:pt x="2912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title"/>
          </p:nvPr>
        </p:nvSpPr>
        <p:spPr>
          <a:xfrm>
            <a:off x="1132200" y="25717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 Demonstration</a:t>
            </a:r>
            <a:endParaRPr dirty="0"/>
          </a:p>
        </p:txBody>
      </p:sp>
      <p:sp>
        <p:nvSpPr>
          <p:cNvPr id="331" name="Google Shape;331;p36"/>
          <p:cNvSpPr txBox="1">
            <a:spLocks noGrp="1"/>
          </p:cNvSpPr>
          <p:nvPr>
            <p:ph type="title" idx="2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163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0701_233132">
            <a:hlinkClick r:id="" action="ppaction://media"/>
            <a:extLst>
              <a:ext uri="{FF2B5EF4-FFF2-40B4-BE49-F238E27FC236}">
                <a16:creationId xmlns:a16="http://schemas.microsoft.com/office/drawing/2014/main" id="{5685A88C-3984-06DF-D5A4-6C516CE4DB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4897" y="104004"/>
            <a:ext cx="8774206" cy="49354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title"/>
          </p:nvPr>
        </p:nvSpPr>
        <p:spPr>
          <a:xfrm>
            <a:off x="1132200" y="25717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331" name="Google Shape;331;p36"/>
          <p:cNvSpPr txBox="1">
            <a:spLocks noGrp="1"/>
          </p:cNvSpPr>
          <p:nvPr>
            <p:ph type="title" idx="2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Problems </a:t>
            </a:r>
            <a:endParaRPr dirty="0"/>
          </a:p>
        </p:txBody>
      </p:sp>
      <p:graphicFrame>
        <p:nvGraphicFramePr>
          <p:cNvPr id="299" name="Google Shape;299;p34"/>
          <p:cNvGraphicFramePr/>
          <p:nvPr>
            <p:extLst>
              <p:ext uri="{D42A27DB-BD31-4B8C-83A1-F6EECF244321}">
                <p14:modId xmlns:p14="http://schemas.microsoft.com/office/powerpoint/2010/main" val="3360166800"/>
              </p:ext>
            </p:extLst>
          </p:nvPr>
        </p:nvGraphicFramePr>
        <p:xfrm>
          <a:off x="726775" y="1536810"/>
          <a:ext cx="7704000" cy="2925900"/>
        </p:xfrm>
        <a:graphic>
          <a:graphicData uri="http://schemas.openxmlformats.org/drawingml/2006/table">
            <a:tbl>
              <a:tblPr>
                <a:noFill/>
                <a:tableStyleId>{3C2C6BB5-D70D-4024-8ACE-E2F89BB43341}</a:tableStyleId>
              </a:tblPr>
              <a:tblGrid>
                <a:gridCol w="234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60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 dirty="0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Mental Health Awareness</a:t>
                      </a:r>
                      <a:endParaRPr sz="1000" u="sng" dirty="0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latin typeface="Hanken Grotesk" panose="020B0604020202020204" charset="0"/>
                        </a:rPr>
                        <a:t>Helps users become more aware of their emotions and moods, promoting self-awareness and better understanding of their mental health.</a:t>
                      </a:r>
                      <a:endParaRPr sz="1000" dirty="0">
                        <a:solidFill>
                          <a:schemeClr val="dk1"/>
                        </a:solidFill>
                        <a:latin typeface="Hanken Grotesk" panose="020B0604020202020204" charset="0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 dirty="0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Mood Pattern Identification</a:t>
                      </a:r>
                      <a:endParaRPr sz="1000" u="sng" dirty="0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latin typeface="Hanken Grotesk" panose="020B0604020202020204" charset="0"/>
                        </a:rPr>
                        <a:t>Enables users to identify patterns in their moods, helping them recognize triggers and correlations between their activities, environment, and mood changes.</a:t>
                      </a:r>
                      <a:endParaRPr sz="1000" dirty="0">
                        <a:solidFill>
                          <a:schemeClr val="dk1"/>
                        </a:solidFill>
                        <a:latin typeface="Hanken Grotesk" panose="020B0604020202020204" charset="0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sng" dirty="0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Depression Monitoring</a:t>
                      </a:r>
                      <a:endParaRPr sz="1000" u="sng" dirty="0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latin typeface="Hanken Grotesk" panose="020B0604020202020204" charset="0"/>
                        </a:rPr>
                        <a:t>Helps users and healthcare providers monitor signs of depression by tracking mood trends over time, facilitating early intervention.</a:t>
                      </a:r>
                      <a:endParaRPr sz="1000" dirty="0">
                        <a:solidFill>
                          <a:schemeClr val="dk1"/>
                        </a:solidFill>
                        <a:latin typeface="Hanken Grotesk" panose="020B0604020202020204" charset="0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5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 dirty="0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Therapy and Counseling Support</a:t>
                      </a:r>
                      <a:endParaRPr sz="1000" u="sng" dirty="0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latin typeface="Hanken Grotesk" panose="020B0604020202020204" charset="0"/>
                        </a:rPr>
                        <a:t>Provides valuable data for therapists and counselors to understand their clients' emotional patterns, making therapy sessions more effective.</a:t>
                      </a:r>
                      <a:endParaRPr sz="1000" dirty="0">
                        <a:solidFill>
                          <a:schemeClr val="dk1"/>
                        </a:solidFill>
                        <a:latin typeface="Hanken Grotesk" panose="020B0604020202020204" charset="0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5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 dirty="0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Medication and Treatment Tracking</a:t>
                      </a:r>
                      <a:endParaRPr sz="1000" u="sng" dirty="0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Hanken Grotesk" panose="020B0604020202020204" charset="0"/>
                        </a:rPr>
                        <a:t>Assists users in tracking the effects of medications or treatments on their mood, providing insights into what works best for them.</a:t>
                      </a:r>
                      <a:endParaRPr sz="1000" dirty="0">
                        <a:solidFill>
                          <a:schemeClr val="dk1"/>
                        </a:solidFill>
                        <a:latin typeface="Hanken Grotesk" panose="020B0604020202020204" charset="0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5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Goal Setting and Achievement</a:t>
                      </a:r>
                      <a:endParaRPr sz="1000" dirty="0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latin typeface="Hanken Grotesk" panose="020B0604020202020204" charset="0"/>
                        </a:rPr>
                        <a:t>Helps users set and achieve personal goals related to improving their mental health and well-being, such as regular exercise, meditation, or social interactions.</a:t>
                      </a:r>
                      <a:endParaRPr sz="1000" b="1" u="sng" dirty="0">
                        <a:solidFill>
                          <a:schemeClr val="dk1"/>
                        </a:solidFill>
                        <a:latin typeface="Hanken Grotesk" panose="020B0604020202020204" charset="0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title"/>
          </p:nvPr>
        </p:nvSpPr>
        <p:spPr>
          <a:xfrm>
            <a:off x="1132200" y="21508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Features</a:t>
            </a:r>
            <a:endParaRPr dirty="0"/>
          </a:p>
        </p:txBody>
      </p:sp>
      <p:sp>
        <p:nvSpPr>
          <p:cNvPr id="331" name="Google Shape;331;p36"/>
          <p:cNvSpPr txBox="1">
            <a:spLocks noGrp="1"/>
          </p:cNvSpPr>
          <p:nvPr>
            <p:ph type="title" idx="2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3114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340" name="Google Shape;340;p37"/>
          <p:cNvSpPr txBox="1">
            <a:spLocks noGrp="1"/>
          </p:cNvSpPr>
          <p:nvPr>
            <p:ph type="subTitle" idx="4"/>
          </p:nvPr>
        </p:nvSpPr>
        <p:spPr>
          <a:xfrm>
            <a:off x="1731050" y="1125302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 can define their mood once a day. </a:t>
            </a:r>
            <a:endParaRPr dirty="0"/>
          </a:p>
        </p:txBody>
      </p:sp>
      <p:sp>
        <p:nvSpPr>
          <p:cNvPr id="341" name="Google Shape;341;p37"/>
          <p:cNvSpPr txBox="1">
            <a:spLocks noGrp="1"/>
          </p:cNvSpPr>
          <p:nvPr>
            <p:ph type="subTitle" idx="5"/>
          </p:nvPr>
        </p:nvSpPr>
        <p:spPr>
          <a:xfrm>
            <a:off x="1731050" y="2453688"/>
            <a:ext cx="6613200" cy="9410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/>
              <a:t>User can add a text description of the day when adding a note for a particular day and defining mood.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2" name="Google Shape;342;p37"/>
          <p:cNvSpPr txBox="1">
            <a:spLocks noGrp="1"/>
          </p:cNvSpPr>
          <p:nvPr>
            <p:ph type="subTitle" idx="6"/>
          </p:nvPr>
        </p:nvSpPr>
        <p:spPr>
          <a:xfrm>
            <a:off x="1731050" y="3364613"/>
            <a:ext cx="6613200" cy="12103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/>
              <a:t>User can see their mood at the particular day when pressing on this day in the calendar on the Home Screen. </a:t>
            </a:r>
            <a:endParaRPr lang="ru-RU" dirty="0"/>
          </a:p>
        </p:txBody>
      </p:sp>
      <p:grpSp>
        <p:nvGrpSpPr>
          <p:cNvPr id="343" name="Google Shape;343;p37"/>
          <p:cNvGrpSpPr/>
          <p:nvPr/>
        </p:nvGrpSpPr>
        <p:grpSpPr>
          <a:xfrm>
            <a:off x="1103963" y="3625800"/>
            <a:ext cx="345000" cy="343975"/>
            <a:chOff x="1799738" y="3074500"/>
            <a:chExt cx="345000" cy="343975"/>
          </a:xfrm>
        </p:grpSpPr>
        <p:sp>
          <p:nvSpPr>
            <p:cNvPr id="344" name="Google Shape;344;p37"/>
            <p:cNvSpPr/>
            <p:nvPr/>
          </p:nvSpPr>
          <p:spPr>
            <a:xfrm>
              <a:off x="1799738" y="3272100"/>
              <a:ext cx="345000" cy="146375"/>
            </a:xfrm>
            <a:custGeom>
              <a:avLst/>
              <a:gdLst/>
              <a:ahLst/>
              <a:cxnLst/>
              <a:rect l="l" t="t" r="r" b="b"/>
              <a:pathLst>
                <a:path w="13800" h="5855" extrusionOk="0">
                  <a:moveTo>
                    <a:pt x="5424" y="595"/>
                  </a:moveTo>
                  <a:cubicBezTo>
                    <a:pt x="6070" y="595"/>
                    <a:pt x="6582" y="1149"/>
                    <a:pt x="6582" y="1795"/>
                  </a:cubicBezTo>
                  <a:lnTo>
                    <a:pt x="6582" y="2779"/>
                  </a:lnTo>
                  <a:cubicBezTo>
                    <a:pt x="6193" y="2523"/>
                    <a:pt x="5772" y="2389"/>
                    <a:pt x="5301" y="2389"/>
                  </a:cubicBezTo>
                  <a:lnTo>
                    <a:pt x="1067" y="2389"/>
                  </a:lnTo>
                  <a:lnTo>
                    <a:pt x="1067" y="1795"/>
                  </a:lnTo>
                  <a:cubicBezTo>
                    <a:pt x="1067" y="1497"/>
                    <a:pt x="1282" y="1241"/>
                    <a:pt x="1579" y="1241"/>
                  </a:cubicBezTo>
                  <a:cubicBezTo>
                    <a:pt x="2656" y="1241"/>
                    <a:pt x="3763" y="1067"/>
                    <a:pt x="4788" y="729"/>
                  </a:cubicBezTo>
                  <a:lnTo>
                    <a:pt x="4870" y="729"/>
                  </a:lnTo>
                  <a:cubicBezTo>
                    <a:pt x="5085" y="636"/>
                    <a:pt x="5219" y="595"/>
                    <a:pt x="5424" y="595"/>
                  </a:cubicBezTo>
                  <a:close/>
                  <a:moveTo>
                    <a:pt x="8417" y="595"/>
                  </a:moveTo>
                  <a:cubicBezTo>
                    <a:pt x="8591" y="595"/>
                    <a:pt x="8714" y="636"/>
                    <a:pt x="8930" y="729"/>
                  </a:cubicBezTo>
                  <a:lnTo>
                    <a:pt x="9012" y="729"/>
                  </a:lnTo>
                  <a:cubicBezTo>
                    <a:pt x="10037" y="1067"/>
                    <a:pt x="11113" y="1241"/>
                    <a:pt x="12220" y="1241"/>
                  </a:cubicBezTo>
                  <a:cubicBezTo>
                    <a:pt x="12518" y="1241"/>
                    <a:pt x="12733" y="1497"/>
                    <a:pt x="12733" y="1579"/>
                  </a:cubicBezTo>
                  <a:lnTo>
                    <a:pt x="12733" y="2389"/>
                  </a:lnTo>
                  <a:lnTo>
                    <a:pt x="8458" y="2389"/>
                  </a:lnTo>
                  <a:cubicBezTo>
                    <a:pt x="8038" y="2389"/>
                    <a:pt x="7566" y="2523"/>
                    <a:pt x="7177" y="2779"/>
                  </a:cubicBezTo>
                  <a:lnTo>
                    <a:pt x="7177" y="1795"/>
                  </a:lnTo>
                  <a:cubicBezTo>
                    <a:pt x="7177" y="1149"/>
                    <a:pt x="7730" y="595"/>
                    <a:pt x="8417" y="595"/>
                  </a:cubicBezTo>
                  <a:close/>
                  <a:moveTo>
                    <a:pt x="13205" y="2984"/>
                  </a:moveTo>
                  <a:lnTo>
                    <a:pt x="13205" y="4142"/>
                  </a:lnTo>
                  <a:lnTo>
                    <a:pt x="8243" y="4142"/>
                  </a:lnTo>
                  <a:cubicBezTo>
                    <a:pt x="7946" y="4142"/>
                    <a:pt x="7689" y="4358"/>
                    <a:pt x="7648" y="4655"/>
                  </a:cubicBezTo>
                  <a:cubicBezTo>
                    <a:pt x="7566" y="4993"/>
                    <a:pt x="7269" y="5290"/>
                    <a:pt x="6879" y="5290"/>
                  </a:cubicBezTo>
                  <a:cubicBezTo>
                    <a:pt x="6541" y="5290"/>
                    <a:pt x="6193" y="4993"/>
                    <a:pt x="6152" y="4655"/>
                  </a:cubicBezTo>
                  <a:cubicBezTo>
                    <a:pt x="6070" y="4358"/>
                    <a:pt x="5813" y="4142"/>
                    <a:pt x="5516" y="4142"/>
                  </a:cubicBezTo>
                  <a:lnTo>
                    <a:pt x="605" y="4142"/>
                  </a:lnTo>
                  <a:lnTo>
                    <a:pt x="605" y="2984"/>
                  </a:lnTo>
                  <a:lnTo>
                    <a:pt x="5301" y="2984"/>
                  </a:lnTo>
                  <a:cubicBezTo>
                    <a:pt x="5813" y="2984"/>
                    <a:pt x="6326" y="3199"/>
                    <a:pt x="6664" y="3548"/>
                  </a:cubicBezTo>
                  <a:cubicBezTo>
                    <a:pt x="6731" y="3609"/>
                    <a:pt x="6818" y="3640"/>
                    <a:pt x="6899" y="3640"/>
                  </a:cubicBezTo>
                  <a:cubicBezTo>
                    <a:pt x="6979" y="3640"/>
                    <a:pt x="7054" y="3609"/>
                    <a:pt x="7095" y="3548"/>
                  </a:cubicBezTo>
                  <a:cubicBezTo>
                    <a:pt x="7474" y="3199"/>
                    <a:pt x="7987" y="2984"/>
                    <a:pt x="8499" y="2984"/>
                  </a:cubicBezTo>
                  <a:close/>
                  <a:moveTo>
                    <a:pt x="5383" y="1"/>
                  </a:moveTo>
                  <a:cubicBezTo>
                    <a:pt x="5085" y="1"/>
                    <a:pt x="4870" y="83"/>
                    <a:pt x="4655" y="124"/>
                  </a:cubicBezTo>
                  <a:cubicBezTo>
                    <a:pt x="4614" y="165"/>
                    <a:pt x="4614" y="165"/>
                    <a:pt x="4573" y="165"/>
                  </a:cubicBezTo>
                  <a:cubicBezTo>
                    <a:pt x="3589" y="513"/>
                    <a:pt x="2605" y="636"/>
                    <a:pt x="1579" y="636"/>
                  </a:cubicBezTo>
                  <a:cubicBezTo>
                    <a:pt x="985" y="636"/>
                    <a:pt x="472" y="1149"/>
                    <a:pt x="472" y="1795"/>
                  </a:cubicBezTo>
                  <a:lnTo>
                    <a:pt x="472" y="2389"/>
                  </a:lnTo>
                  <a:lnTo>
                    <a:pt x="298" y="2389"/>
                  </a:lnTo>
                  <a:cubicBezTo>
                    <a:pt x="134" y="2389"/>
                    <a:pt x="1" y="2564"/>
                    <a:pt x="1" y="2687"/>
                  </a:cubicBezTo>
                  <a:lnTo>
                    <a:pt x="1" y="4440"/>
                  </a:lnTo>
                  <a:cubicBezTo>
                    <a:pt x="1" y="4614"/>
                    <a:pt x="134" y="4737"/>
                    <a:pt x="298" y="4737"/>
                  </a:cubicBezTo>
                  <a:lnTo>
                    <a:pt x="5516" y="4737"/>
                  </a:lnTo>
                  <a:cubicBezTo>
                    <a:pt x="5557" y="4737"/>
                    <a:pt x="5557" y="4737"/>
                    <a:pt x="5557" y="4778"/>
                  </a:cubicBezTo>
                  <a:cubicBezTo>
                    <a:pt x="5680" y="5424"/>
                    <a:pt x="6244" y="5854"/>
                    <a:pt x="6879" y="5854"/>
                  </a:cubicBezTo>
                  <a:cubicBezTo>
                    <a:pt x="7566" y="5854"/>
                    <a:pt x="8120" y="5424"/>
                    <a:pt x="8243" y="4778"/>
                  </a:cubicBezTo>
                  <a:lnTo>
                    <a:pt x="8243" y="4737"/>
                  </a:lnTo>
                  <a:lnTo>
                    <a:pt x="13502" y="4737"/>
                  </a:lnTo>
                  <a:cubicBezTo>
                    <a:pt x="13625" y="4737"/>
                    <a:pt x="13799" y="4614"/>
                    <a:pt x="13799" y="4440"/>
                  </a:cubicBezTo>
                  <a:lnTo>
                    <a:pt x="13799" y="2687"/>
                  </a:lnTo>
                  <a:cubicBezTo>
                    <a:pt x="13799" y="2564"/>
                    <a:pt x="13625" y="2389"/>
                    <a:pt x="13502" y="2389"/>
                  </a:cubicBezTo>
                  <a:lnTo>
                    <a:pt x="13287" y="2389"/>
                  </a:lnTo>
                  <a:lnTo>
                    <a:pt x="13287" y="1579"/>
                  </a:lnTo>
                  <a:cubicBezTo>
                    <a:pt x="13287" y="1364"/>
                    <a:pt x="13205" y="1190"/>
                    <a:pt x="13030" y="1026"/>
                  </a:cubicBezTo>
                  <a:cubicBezTo>
                    <a:pt x="12815" y="811"/>
                    <a:pt x="12477" y="636"/>
                    <a:pt x="12179" y="636"/>
                  </a:cubicBezTo>
                  <a:cubicBezTo>
                    <a:pt x="11154" y="636"/>
                    <a:pt x="10170" y="513"/>
                    <a:pt x="9186" y="165"/>
                  </a:cubicBezTo>
                  <a:cubicBezTo>
                    <a:pt x="9145" y="165"/>
                    <a:pt x="9145" y="165"/>
                    <a:pt x="9104" y="124"/>
                  </a:cubicBezTo>
                  <a:cubicBezTo>
                    <a:pt x="8889" y="83"/>
                    <a:pt x="8673" y="1"/>
                    <a:pt x="8376" y="1"/>
                  </a:cubicBezTo>
                  <a:cubicBezTo>
                    <a:pt x="7782" y="1"/>
                    <a:pt x="7218" y="339"/>
                    <a:pt x="6879" y="811"/>
                  </a:cubicBezTo>
                  <a:cubicBezTo>
                    <a:pt x="6582" y="339"/>
                    <a:pt x="6028" y="1"/>
                    <a:pt x="53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7"/>
            <p:cNvSpPr/>
            <p:nvPr/>
          </p:nvSpPr>
          <p:spPr>
            <a:xfrm>
              <a:off x="2062438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49" y="0"/>
                  </a:moveTo>
                  <a:cubicBezTo>
                    <a:pt x="134" y="0"/>
                    <a:pt x="0" y="164"/>
                    <a:pt x="41" y="338"/>
                  </a:cubicBezTo>
                  <a:cubicBezTo>
                    <a:pt x="41" y="472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497" y="420"/>
                    <a:pt x="1497" y="256"/>
                  </a:cubicBezTo>
                  <a:cubicBezTo>
                    <a:pt x="1497" y="123"/>
                    <a:pt x="1323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7"/>
            <p:cNvSpPr/>
            <p:nvPr/>
          </p:nvSpPr>
          <p:spPr>
            <a:xfrm>
              <a:off x="2050638" y="3074725"/>
              <a:ext cx="39750" cy="26450"/>
            </a:xfrm>
            <a:custGeom>
              <a:avLst/>
              <a:gdLst/>
              <a:ahLst/>
              <a:cxnLst/>
              <a:rect l="l" t="t" r="r" b="b"/>
              <a:pathLst>
                <a:path w="1590" h="1058" extrusionOk="0">
                  <a:moveTo>
                    <a:pt x="1229" y="0"/>
                  </a:moveTo>
                  <a:cubicBezTo>
                    <a:pt x="1190" y="0"/>
                    <a:pt x="1152" y="10"/>
                    <a:pt x="1118" y="33"/>
                  </a:cubicBezTo>
                  <a:lnTo>
                    <a:pt x="216" y="504"/>
                  </a:lnTo>
                  <a:cubicBezTo>
                    <a:pt x="93" y="586"/>
                    <a:pt x="1" y="761"/>
                    <a:pt x="93" y="884"/>
                  </a:cubicBezTo>
                  <a:cubicBezTo>
                    <a:pt x="134" y="1017"/>
                    <a:pt x="257" y="1058"/>
                    <a:pt x="349" y="1058"/>
                  </a:cubicBezTo>
                  <a:cubicBezTo>
                    <a:pt x="390" y="1058"/>
                    <a:pt x="431" y="1058"/>
                    <a:pt x="513" y="1017"/>
                  </a:cubicBezTo>
                  <a:lnTo>
                    <a:pt x="1375" y="545"/>
                  </a:lnTo>
                  <a:cubicBezTo>
                    <a:pt x="1498" y="504"/>
                    <a:pt x="1590" y="289"/>
                    <a:pt x="1498" y="166"/>
                  </a:cubicBezTo>
                  <a:cubicBezTo>
                    <a:pt x="1438" y="70"/>
                    <a:pt x="1331" y="0"/>
                    <a:pt x="122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7"/>
            <p:cNvSpPr/>
            <p:nvPr/>
          </p:nvSpPr>
          <p:spPr>
            <a:xfrm>
              <a:off x="2050638" y="3163175"/>
              <a:ext cx="39750" cy="25650"/>
            </a:xfrm>
            <a:custGeom>
              <a:avLst/>
              <a:gdLst/>
              <a:ahLst/>
              <a:cxnLst/>
              <a:rect l="l" t="t" r="r" b="b"/>
              <a:pathLst>
                <a:path w="1590" h="1026" extrusionOk="0">
                  <a:moveTo>
                    <a:pt x="338" y="1"/>
                  </a:moveTo>
                  <a:cubicBezTo>
                    <a:pt x="243" y="1"/>
                    <a:pt x="148" y="55"/>
                    <a:pt x="93" y="165"/>
                  </a:cubicBezTo>
                  <a:cubicBezTo>
                    <a:pt x="1" y="298"/>
                    <a:pt x="93" y="472"/>
                    <a:pt x="216" y="554"/>
                  </a:cubicBezTo>
                  <a:lnTo>
                    <a:pt x="1118" y="985"/>
                  </a:lnTo>
                  <a:cubicBezTo>
                    <a:pt x="1159" y="1026"/>
                    <a:pt x="1200" y="1026"/>
                    <a:pt x="1241" y="1026"/>
                  </a:cubicBezTo>
                  <a:cubicBezTo>
                    <a:pt x="1334" y="1026"/>
                    <a:pt x="1457" y="985"/>
                    <a:pt x="1498" y="852"/>
                  </a:cubicBezTo>
                  <a:cubicBezTo>
                    <a:pt x="1590" y="729"/>
                    <a:pt x="1498" y="554"/>
                    <a:pt x="1375" y="472"/>
                  </a:cubicBezTo>
                  <a:lnTo>
                    <a:pt x="472" y="42"/>
                  </a:lnTo>
                  <a:cubicBezTo>
                    <a:pt x="431" y="14"/>
                    <a:pt x="385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7"/>
            <p:cNvSpPr/>
            <p:nvPr/>
          </p:nvSpPr>
          <p:spPr>
            <a:xfrm>
              <a:off x="1843563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39" y="0"/>
                  </a:moveTo>
                  <a:cubicBezTo>
                    <a:pt x="134" y="0"/>
                    <a:pt x="1" y="164"/>
                    <a:pt x="42" y="338"/>
                  </a:cubicBezTo>
                  <a:cubicBezTo>
                    <a:pt x="42" y="472"/>
                    <a:pt x="175" y="595"/>
                    <a:pt x="339" y="595"/>
                  </a:cubicBezTo>
                  <a:lnTo>
                    <a:pt x="1200" y="595"/>
                  </a:lnTo>
                  <a:cubicBezTo>
                    <a:pt x="1364" y="595"/>
                    <a:pt x="1497" y="420"/>
                    <a:pt x="1497" y="256"/>
                  </a:cubicBezTo>
                  <a:cubicBezTo>
                    <a:pt x="1497" y="123"/>
                    <a:pt x="136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7"/>
            <p:cNvSpPr/>
            <p:nvPr/>
          </p:nvSpPr>
          <p:spPr>
            <a:xfrm>
              <a:off x="1854338" y="3074725"/>
              <a:ext cx="38450" cy="26450"/>
            </a:xfrm>
            <a:custGeom>
              <a:avLst/>
              <a:gdLst/>
              <a:ahLst/>
              <a:cxnLst/>
              <a:rect l="l" t="t" r="r" b="b"/>
              <a:pathLst>
                <a:path w="1538" h="1058" extrusionOk="0">
                  <a:moveTo>
                    <a:pt x="355" y="0"/>
                  </a:moveTo>
                  <a:cubicBezTo>
                    <a:pt x="249" y="0"/>
                    <a:pt x="142" y="70"/>
                    <a:pt x="82" y="166"/>
                  </a:cubicBezTo>
                  <a:cubicBezTo>
                    <a:pt x="0" y="289"/>
                    <a:pt x="41" y="504"/>
                    <a:pt x="215" y="545"/>
                  </a:cubicBezTo>
                  <a:lnTo>
                    <a:pt x="1066" y="1017"/>
                  </a:lnTo>
                  <a:cubicBezTo>
                    <a:pt x="1107" y="1058"/>
                    <a:pt x="1148" y="1058"/>
                    <a:pt x="1189" y="1058"/>
                  </a:cubicBezTo>
                  <a:cubicBezTo>
                    <a:pt x="1323" y="1058"/>
                    <a:pt x="1405" y="1017"/>
                    <a:pt x="1497" y="884"/>
                  </a:cubicBezTo>
                  <a:cubicBezTo>
                    <a:pt x="1538" y="761"/>
                    <a:pt x="1497" y="586"/>
                    <a:pt x="1364" y="504"/>
                  </a:cubicBezTo>
                  <a:lnTo>
                    <a:pt x="472" y="33"/>
                  </a:lnTo>
                  <a:cubicBezTo>
                    <a:pt x="435" y="10"/>
                    <a:pt x="395" y="0"/>
                    <a:pt x="35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7"/>
            <p:cNvSpPr/>
            <p:nvPr/>
          </p:nvSpPr>
          <p:spPr>
            <a:xfrm>
              <a:off x="1854338" y="3163175"/>
              <a:ext cx="38450" cy="25650"/>
            </a:xfrm>
            <a:custGeom>
              <a:avLst/>
              <a:gdLst/>
              <a:ahLst/>
              <a:cxnLst/>
              <a:rect l="l" t="t" r="r" b="b"/>
              <a:pathLst>
                <a:path w="1538" h="1026" extrusionOk="0">
                  <a:moveTo>
                    <a:pt x="1235" y="1"/>
                  </a:moveTo>
                  <a:cubicBezTo>
                    <a:pt x="1181" y="1"/>
                    <a:pt x="1124" y="14"/>
                    <a:pt x="1066" y="42"/>
                  </a:cubicBezTo>
                  <a:lnTo>
                    <a:pt x="215" y="472"/>
                  </a:lnTo>
                  <a:cubicBezTo>
                    <a:pt x="41" y="554"/>
                    <a:pt x="0" y="729"/>
                    <a:pt x="82" y="852"/>
                  </a:cubicBezTo>
                  <a:cubicBezTo>
                    <a:pt x="123" y="985"/>
                    <a:pt x="215" y="1026"/>
                    <a:pt x="338" y="1026"/>
                  </a:cubicBezTo>
                  <a:cubicBezTo>
                    <a:pt x="379" y="1026"/>
                    <a:pt x="421" y="1026"/>
                    <a:pt x="472" y="985"/>
                  </a:cubicBezTo>
                  <a:lnTo>
                    <a:pt x="1364" y="554"/>
                  </a:lnTo>
                  <a:cubicBezTo>
                    <a:pt x="1497" y="472"/>
                    <a:pt x="1538" y="298"/>
                    <a:pt x="1497" y="165"/>
                  </a:cubicBezTo>
                  <a:cubicBezTo>
                    <a:pt x="1435" y="55"/>
                    <a:pt x="1342" y="1"/>
                    <a:pt x="12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7"/>
            <p:cNvSpPr/>
            <p:nvPr/>
          </p:nvSpPr>
          <p:spPr>
            <a:xfrm>
              <a:off x="1916088" y="3074500"/>
              <a:ext cx="113300" cy="174100"/>
            </a:xfrm>
            <a:custGeom>
              <a:avLst/>
              <a:gdLst/>
              <a:ahLst/>
              <a:cxnLst/>
              <a:rect l="l" t="t" r="r" b="b"/>
              <a:pathLst>
                <a:path w="4532" h="6964" extrusionOk="0">
                  <a:moveTo>
                    <a:pt x="2225" y="595"/>
                  </a:moveTo>
                  <a:cubicBezTo>
                    <a:pt x="3169" y="595"/>
                    <a:pt x="3937" y="1364"/>
                    <a:pt x="3937" y="2307"/>
                  </a:cubicBezTo>
                  <a:cubicBezTo>
                    <a:pt x="3937" y="2687"/>
                    <a:pt x="3804" y="3035"/>
                    <a:pt x="3548" y="3333"/>
                  </a:cubicBezTo>
                  <a:cubicBezTo>
                    <a:pt x="3210" y="3763"/>
                    <a:pt x="2994" y="4276"/>
                    <a:pt x="2871" y="4870"/>
                  </a:cubicBezTo>
                  <a:lnTo>
                    <a:pt x="1631" y="4870"/>
                  </a:lnTo>
                  <a:cubicBezTo>
                    <a:pt x="1498" y="4317"/>
                    <a:pt x="1282" y="3804"/>
                    <a:pt x="903" y="3333"/>
                  </a:cubicBezTo>
                  <a:cubicBezTo>
                    <a:pt x="688" y="3035"/>
                    <a:pt x="565" y="2687"/>
                    <a:pt x="565" y="2307"/>
                  </a:cubicBezTo>
                  <a:cubicBezTo>
                    <a:pt x="565" y="1364"/>
                    <a:pt x="1333" y="595"/>
                    <a:pt x="2225" y="595"/>
                  </a:cubicBezTo>
                  <a:close/>
                  <a:moveTo>
                    <a:pt x="2820" y="5424"/>
                  </a:moveTo>
                  <a:lnTo>
                    <a:pt x="2820" y="5813"/>
                  </a:lnTo>
                  <a:cubicBezTo>
                    <a:pt x="2820" y="6111"/>
                    <a:pt x="2564" y="6367"/>
                    <a:pt x="2266" y="6367"/>
                  </a:cubicBezTo>
                  <a:cubicBezTo>
                    <a:pt x="1928" y="6367"/>
                    <a:pt x="1672" y="6111"/>
                    <a:pt x="1672" y="5813"/>
                  </a:cubicBezTo>
                  <a:lnTo>
                    <a:pt x="1672" y="5424"/>
                  </a:lnTo>
                  <a:close/>
                  <a:moveTo>
                    <a:pt x="2225" y="1"/>
                  </a:moveTo>
                  <a:cubicBezTo>
                    <a:pt x="1631" y="1"/>
                    <a:pt x="1077" y="257"/>
                    <a:pt x="647" y="688"/>
                  </a:cubicBezTo>
                  <a:cubicBezTo>
                    <a:pt x="216" y="1108"/>
                    <a:pt x="1" y="1713"/>
                    <a:pt x="1" y="2307"/>
                  </a:cubicBezTo>
                  <a:cubicBezTo>
                    <a:pt x="1" y="2820"/>
                    <a:pt x="134" y="3292"/>
                    <a:pt x="472" y="3671"/>
                  </a:cubicBezTo>
                  <a:cubicBezTo>
                    <a:pt x="770" y="4101"/>
                    <a:pt x="985" y="4614"/>
                    <a:pt x="1077" y="5086"/>
                  </a:cubicBezTo>
                  <a:lnTo>
                    <a:pt x="1077" y="5168"/>
                  </a:lnTo>
                  <a:lnTo>
                    <a:pt x="1077" y="5762"/>
                  </a:lnTo>
                  <a:cubicBezTo>
                    <a:pt x="1077" y="6425"/>
                    <a:pt x="1593" y="6964"/>
                    <a:pt x="2237" y="6964"/>
                  </a:cubicBezTo>
                  <a:cubicBezTo>
                    <a:pt x="2260" y="6964"/>
                    <a:pt x="2284" y="6963"/>
                    <a:pt x="2307" y="6962"/>
                  </a:cubicBezTo>
                  <a:cubicBezTo>
                    <a:pt x="2953" y="6921"/>
                    <a:pt x="3425" y="6408"/>
                    <a:pt x="3425" y="5813"/>
                  </a:cubicBezTo>
                  <a:lnTo>
                    <a:pt x="3425" y="5168"/>
                  </a:lnTo>
                  <a:lnTo>
                    <a:pt x="3425" y="5127"/>
                  </a:lnTo>
                  <a:cubicBezTo>
                    <a:pt x="3507" y="4614"/>
                    <a:pt x="3722" y="4101"/>
                    <a:pt x="4019" y="3712"/>
                  </a:cubicBezTo>
                  <a:cubicBezTo>
                    <a:pt x="4358" y="3292"/>
                    <a:pt x="4532" y="2820"/>
                    <a:pt x="4532" y="2307"/>
                  </a:cubicBezTo>
                  <a:cubicBezTo>
                    <a:pt x="4532" y="1713"/>
                    <a:pt x="4276" y="1108"/>
                    <a:pt x="3845" y="688"/>
                  </a:cubicBezTo>
                  <a:cubicBezTo>
                    <a:pt x="3425" y="257"/>
                    <a:pt x="2871" y="1"/>
                    <a:pt x="2266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343;p37">
            <a:extLst>
              <a:ext uri="{FF2B5EF4-FFF2-40B4-BE49-F238E27FC236}">
                <a16:creationId xmlns:a16="http://schemas.microsoft.com/office/drawing/2014/main" id="{22623E04-41BC-CBA2-2F00-B5EC2C787D3F}"/>
              </a:ext>
            </a:extLst>
          </p:cNvPr>
          <p:cNvGrpSpPr/>
          <p:nvPr/>
        </p:nvGrpSpPr>
        <p:grpSpPr>
          <a:xfrm>
            <a:off x="1103963" y="1192902"/>
            <a:ext cx="345000" cy="343975"/>
            <a:chOff x="1799738" y="3074500"/>
            <a:chExt cx="345000" cy="343975"/>
          </a:xfrm>
        </p:grpSpPr>
        <p:sp>
          <p:nvSpPr>
            <p:cNvPr id="12" name="Google Shape;344;p37">
              <a:extLst>
                <a:ext uri="{FF2B5EF4-FFF2-40B4-BE49-F238E27FC236}">
                  <a16:creationId xmlns:a16="http://schemas.microsoft.com/office/drawing/2014/main" id="{8C2571D2-6FBD-0796-87B5-08BECA9FB080}"/>
                </a:ext>
              </a:extLst>
            </p:cNvPr>
            <p:cNvSpPr/>
            <p:nvPr/>
          </p:nvSpPr>
          <p:spPr>
            <a:xfrm>
              <a:off x="1799738" y="3272100"/>
              <a:ext cx="345000" cy="146375"/>
            </a:xfrm>
            <a:custGeom>
              <a:avLst/>
              <a:gdLst/>
              <a:ahLst/>
              <a:cxnLst/>
              <a:rect l="l" t="t" r="r" b="b"/>
              <a:pathLst>
                <a:path w="13800" h="5855" extrusionOk="0">
                  <a:moveTo>
                    <a:pt x="5424" y="595"/>
                  </a:moveTo>
                  <a:cubicBezTo>
                    <a:pt x="6070" y="595"/>
                    <a:pt x="6582" y="1149"/>
                    <a:pt x="6582" y="1795"/>
                  </a:cubicBezTo>
                  <a:lnTo>
                    <a:pt x="6582" y="2779"/>
                  </a:lnTo>
                  <a:cubicBezTo>
                    <a:pt x="6193" y="2523"/>
                    <a:pt x="5772" y="2389"/>
                    <a:pt x="5301" y="2389"/>
                  </a:cubicBezTo>
                  <a:lnTo>
                    <a:pt x="1067" y="2389"/>
                  </a:lnTo>
                  <a:lnTo>
                    <a:pt x="1067" y="1795"/>
                  </a:lnTo>
                  <a:cubicBezTo>
                    <a:pt x="1067" y="1497"/>
                    <a:pt x="1282" y="1241"/>
                    <a:pt x="1579" y="1241"/>
                  </a:cubicBezTo>
                  <a:cubicBezTo>
                    <a:pt x="2656" y="1241"/>
                    <a:pt x="3763" y="1067"/>
                    <a:pt x="4788" y="729"/>
                  </a:cubicBezTo>
                  <a:lnTo>
                    <a:pt x="4870" y="729"/>
                  </a:lnTo>
                  <a:cubicBezTo>
                    <a:pt x="5085" y="636"/>
                    <a:pt x="5219" y="595"/>
                    <a:pt x="5424" y="595"/>
                  </a:cubicBezTo>
                  <a:close/>
                  <a:moveTo>
                    <a:pt x="8417" y="595"/>
                  </a:moveTo>
                  <a:cubicBezTo>
                    <a:pt x="8591" y="595"/>
                    <a:pt x="8714" y="636"/>
                    <a:pt x="8930" y="729"/>
                  </a:cubicBezTo>
                  <a:lnTo>
                    <a:pt x="9012" y="729"/>
                  </a:lnTo>
                  <a:cubicBezTo>
                    <a:pt x="10037" y="1067"/>
                    <a:pt x="11113" y="1241"/>
                    <a:pt x="12220" y="1241"/>
                  </a:cubicBezTo>
                  <a:cubicBezTo>
                    <a:pt x="12518" y="1241"/>
                    <a:pt x="12733" y="1497"/>
                    <a:pt x="12733" y="1579"/>
                  </a:cubicBezTo>
                  <a:lnTo>
                    <a:pt x="12733" y="2389"/>
                  </a:lnTo>
                  <a:lnTo>
                    <a:pt x="8458" y="2389"/>
                  </a:lnTo>
                  <a:cubicBezTo>
                    <a:pt x="8038" y="2389"/>
                    <a:pt x="7566" y="2523"/>
                    <a:pt x="7177" y="2779"/>
                  </a:cubicBezTo>
                  <a:lnTo>
                    <a:pt x="7177" y="1795"/>
                  </a:lnTo>
                  <a:cubicBezTo>
                    <a:pt x="7177" y="1149"/>
                    <a:pt x="7730" y="595"/>
                    <a:pt x="8417" y="595"/>
                  </a:cubicBezTo>
                  <a:close/>
                  <a:moveTo>
                    <a:pt x="13205" y="2984"/>
                  </a:moveTo>
                  <a:lnTo>
                    <a:pt x="13205" y="4142"/>
                  </a:lnTo>
                  <a:lnTo>
                    <a:pt x="8243" y="4142"/>
                  </a:lnTo>
                  <a:cubicBezTo>
                    <a:pt x="7946" y="4142"/>
                    <a:pt x="7689" y="4358"/>
                    <a:pt x="7648" y="4655"/>
                  </a:cubicBezTo>
                  <a:cubicBezTo>
                    <a:pt x="7566" y="4993"/>
                    <a:pt x="7269" y="5290"/>
                    <a:pt x="6879" y="5290"/>
                  </a:cubicBezTo>
                  <a:cubicBezTo>
                    <a:pt x="6541" y="5290"/>
                    <a:pt x="6193" y="4993"/>
                    <a:pt x="6152" y="4655"/>
                  </a:cubicBezTo>
                  <a:cubicBezTo>
                    <a:pt x="6070" y="4358"/>
                    <a:pt x="5813" y="4142"/>
                    <a:pt x="5516" y="4142"/>
                  </a:cubicBezTo>
                  <a:lnTo>
                    <a:pt x="605" y="4142"/>
                  </a:lnTo>
                  <a:lnTo>
                    <a:pt x="605" y="2984"/>
                  </a:lnTo>
                  <a:lnTo>
                    <a:pt x="5301" y="2984"/>
                  </a:lnTo>
                  <a:cubicBezTo>
                    <a:pt x="5813" y="2984"/>
                    <a:pt x="6326" y="3199"/>
                    <a:pt x="6664" y="3548"/>
                  </a:cubicBezTo>
                  <a:cubicBezTo>
                    <a:pt x="6731" y="3609"/>
                    <a:pt x="6818" y="3640"/>
                    <a:pt x="6899" y="3640"/>
                  </a:cubicBezTo>
                  <a:cubicBezTo>
                    <a:pt x="6979" y="3640"/>
                    <a:pt x="7054" y="3609"/>
                    <a:pt x="7095" y="3548"/>
                  </a:cubicBezTo>
                  <a:cubicBezTo>
                    <a:pt x="7474" y="3199"/>
                    <a:pt x="7987" y="2984"/>
                    <a:pt x="8499" y="2984"/>
                  </a:cubicBezTo>
                  <a:close/>
                  <a:moveTo>
                    <a:pt x="5383" y="1"/>
                  </a:moveTo>
                  <a:cubicBezTo>
                    <a:pt x="5085" y="1"/>
                    <a:pt x="4870" y="83"/>
                    <a:pt x="4655" y="124"/>
                  </a:cubicBezTo>
                  <a:cubicBezTo>
                    <a:pt x="4614" y="165"/>
                    <a:pt x="4614" y="165"/>
                    <a:pt x="4573" y="165"/>
                  </a:cubicBezTo>
                  <a:cubicBezTo>
                    <a:pt x="3589" y="513"/>
                    <a:pt x="2605" y="636"/>
                    <a:pt x="1579" y="636"/>
                  </a:cubicBezTo>
                  <a:cubicBezTo>
                    <a:pt x="985" y="636"/>
                    <a:pt x="472" y="1149"/>
                    <a:pt x="472" y="1795"/>
                  </a:cubicBezTo>
                  <a:lnTo>
                    <a:pt x="472" y="2389"/>
                  </a:lnTo>
                  <a:lnTo>
                    <a:pt x="298" y="2389"/>
                  </a:lnTo>
                  <a:cubicBezTo>
                    <a:pt x="134" y="2389"/>
                    <a:pt x="1" y="2564"/>
                    <a:pt x="1" y="2687"/>
                  </a:cubicBezTo>
                  <a:lnTo>
                    <a:pt x="1" y="4440"/>
                  </a:lnTo>
                  <a:cubicBezTo>
                    <a:pt x="1" y="4614"/>
                    <a:pt x="134" y="4737"/>
                    <a:pt x="298" y="4737"/>
                  </a:cubicBezTo>
                  <a:lnTo>
                    <a:pt x="5516" y="4737"/>
                  </a:lnTo>
                  <a:cubicBezTo>
                    <a:pt x="5557" y="4737"/>
                    <a:pt x="5557" y="4737"/>
                    <a:pt x="5557" y="4778"/>
                  </a:cubicBezTo>
                  <a:cubicBezTo>
                    <a:pt x="5680" y="5424"/>
                    <a:pt x="6244" y="5854"/>
                    <a:pt x="6879" y="5854"/>
                  </a:cubicBezTo>
                  <a:cubicBezTo>
                    <a:pt x="7566" y="5854"/>
                    <a:pt x="8120" y="5424"/>
                    <a:pt x="8243" y="4778"/>
                  </a:cubicBezTo>
                  <a:lnTo>
                    <a:pt x="8243" y="4737"/>
                  </a:lnTo>
                  <a:lnTo>
                    <a:pt x="13502" y="4737"/>
                  </a:lnTo>
                  <a:cubicBezTo>
                    <a:pt x="13625" y="4737"/>
                    <a:pt x="13799" y="4614"/>
                    <a:pt x="13799" y="4440"/>
                  </a:cubicBezTo>
                  <a:lnTo>
                    <a:pt x="13799" y="2687"/>
                  </a:lnTo>
                  <a:cubicBezTo>
                    <a:pt x="13799" y="2564"/>
                    <a:pt x="13625" y="2389"/>
                    <a:pt x="13502" y="2389"/>
                  </a:cubicBezTo>
                  <a:lnTo>
                    <a:pt x="13287" y="2389"/>
                  </a:lnTo>
                  <a:lnTo>
                    <a:pt x="13287" y="1579"/>
                  </a:lnTo>
                  <a:cubicBezTo>
                    <a:pt x="13287" y="1364"/>
                    <a:pt x="13205" y="1190"/>
                    <a:pt x="13030" y="1026"/>
                  </a:cubicBezTo>
                  <a:cubicBezTo>
                    <a:pt x="12815" y="811"/>
                    <a:pt x="12477" y="636"/>
                    <a:pt x="12179" y="636"/>
                  </a:cubicBezTo>
                  <a:cubicBezTo>
                    <a:pt x="11154" y="636"/>
                    <a:pt x="10170" y="513"/>
                    <a:pt x="9186" y="165"/>
                  </a:cubicBezTo>
                  <a:cubicBezTo>
                    <a:pt x="9145" y="165"/>
                    <a:pt x="9145" y="165"/>
                    <a:pt x="9104" y="124"/>
                  </a:cubicBezTo>
                  <a:cubicBezTo>
                    <a:pt x="8889" y="83"/>
                    <a:pt x="8673" y="1"/>
                    <a:pt x="8376" y="1"/>
                  </a:cubicBezTo>
                  <a:cubicBezTo>
                    <a:pt x="7782" y="1"/>
                    <a:pt x="7218" y="339"/>
                    <a:pt x="6879" y="811"/>
                  </a:cubicBezTo>
                  <a:cubicBezTo>
                    <a:pt x="6582" y="339"/>
                    <a:pt x="6028" y="1"/>
                    <a:pt x="53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5;p37">
              <a:extLst>
                <a:ext uri="{FF2B5EF4-FFF2-40B4-BE49-F238E27FC236}">
                  <a16:creationId xmlns:a16="http://schemas.microsoft.com/office/drawing/2014/main" id="{8F05002B-909F-C956-F95D-6A5BB25F0399}"/>
                </a:ext>
              </a:extLst>
            </p:cNvPr>
            <p:cNvSpPr/>
            <p:nvPr/>
          </p:nvSpPr>
          <p:spPr>
            <a:xfrm>
              <a:off x="2062438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49" y="0"/>
                  </a:moveTo>
                  <a:cubicBezTo>
                    <a:pt x="134" y="0"/>
                    <a:pt x="0" y="164"/>
                    <a:pt x="41" y="338"/>
                  </a:cubicBezTo>
                  <a:cubicBezTo>
                    <a:pt x="41" y="472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497" y="420"/>
                    <a:pt x="1497" y="256"/>
                  </a:cubicBezTo>
                  <a:cubicBezTo>
                    <a:pt x="1497" y="123"/>
                    <a:pt x="1323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6;p37">
              <a:extLst>
                <a:ext uri="{FF2B5EF4-FFF2-40B4-BE49-F238E27FC236}">
                  <a16:creationId xmlns:a16="http://schemas.microsoft.com/office/drawing/2014/main" id="{22EF48E4-5AEA-B386-6B51-6D5F8FEFC461}"/>
                </a:ext>
              </a:extLst>
            </p:cNvPr>
            <p:cNvSpPr/>
            <p:nvPr/>
          </p:nvSpPr>
          <p:spPr>
            <a:xfrm>
              <a:off x="2050638" y="3074725"/>
              <a:ext cx="39750" cy="26450"/>
            </a:xfrm>
            <a:custGeom>
              <a:avLst/>
              <a:gdLst/>
              <a:ahLst/>
              <a:cxnLst/>
              <a:rect l="l" t="t" r="r" b="b"/>
              <a:pathLst>
                <a:path w="1590" h="1058" extrusionOk="0">
                  <a:moveTo>
                    <a:pt x="1229" y="0"/>
                  </a:moveTo>
                  <a:cubicBezTo>
                    <a:pt x="1190" y="0"/>
                    <a:pt x="1152" y="10"/>
                    <a:pt x="1118" y="33"/>
                  </a:cubicBezTo>
                  <a:lnTo>
                    <a:pt x="216" y="504"/>
                  </a:lnTo>
                  <a:cubicBezTo>
                    <a:pt x="93" y="586"/>
                    <a:pt x="1" y="761"/>
                    <a:pt x="93" y="884"/>
                  </a:cubicBezTo>
                  <a:cubicBezTo>
                    <a:pt x="134" y="1017"/>
                    <a:pt x="257" y="1058"/>
                    <a:pt x="349" y="1058"/>
                  </a:cubicBezTo>
                  <a:cubicBezTo>
                    <a:pt x="390" y="1058"/>
                    <a:pt x="431" y="1058"/>
                    <a:pt x="513" y="1017"/>
                  </a:cubicBezTo>
                  <a:lnTo>
                    <a:pt x="1375" y="545"/>
                  </a:lnTo>
                  <a:cubicBezTo>
                    <a:pt x="1498" y="504"/>
                    <a:pt x="1590" y="289"/>
                    <a:pt x="1498" y="166"/>
                  </a:cubicBezTo>
                  <a:cubicBezTo>
                    <a:pt x="1438" y="70"/>
                    <a:pt x="1331" y="0"/>
                    <a:pt x="122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7;p37">
              <a:extLst>
                <a:ext uri="{FF2B5EF4-FFF2-40B4-BE49-F238E27FC236}">
                  <a16:creationId xmlns:a16="http://schemas.microsoft.com/office/drawing/2014/main" id="{EACF7C93-057E-885F-82C3-134D7ADC42F8}"/>
                </a:ext>
              </a:extLst>
            </p:cNvPr>
            <p:cNvSpPr/>
            <p:nvPr/>
          </p:nvSpPr>
          <p:spPr>
            <a:xfrm>
              <a:off x="2050638" y="3163175"/>
              <a:ext cx="39750" cy="25650"/>
            </a:xfrm>
            <a:custGeom>
              <a:avLst/>
              <a:gdLst/>
              <a:ahLst/>
              <a:cxnLst/>
              <a:rect l="l" t="t" r="r" b="b"/>
              <a:pathLst>
                <a:path w="1590" h="1026" extrusionOk="0">
                  <a:moveTo>
                    <a:pt x="338" y="1"/>
                  </a:moveTo>
                  <a:cubicBezTo>
                    <a:pt x="243" y="1"/>
                    <a:pt x="148" y="55"/>
                    <a:pt x="93" y="165"/>
                  </a:cubicBezTo>
                  <a:cubicBezTo>
                    <a:pt x="1" y="298"/>
                    <a:pt x="93" y="472"/>
                    <a:pt x="216" y="554"/>
                  </a:cubicBezTo>
                  <a:lnTo>
                    <a:pt x="1118" y="985"/>
                  </a:lnTo>
                  <a:cubicBezTo>
                    <a:pt x="1159" y="1026"/>
                    <a:pt x="1200" y="1026"/>
                    <a:pt x="1241" y="1026"/>
                  </a:cubicBezTo>
                  <a:cubicBezTo>
                    <a:pt x="1334" y="1026"/>
                    <a:pt x="1457" y="985"/>
                    <a:pt x="1498" y="852"/>
                  </a:cubicBezTo>
                  <a:cubicBezTo>
                    <a:pt x="1590" y="729"/>
                    <a:pt x="1498" y="554"/>
                    <a:pt x="1375" y="472"/>
                  </a:cubicBezTo>
                  <a:lnTo>
                    <a:pt x="472" y="42"/>
                  </a:lnTo>
                  <a:cubicBezTo>
                    <a:pt x="431" y="14"/>
                    <a:pt x="385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8;p37">
              <a:extLst>
                <a:ext uri="{FF2B5EF4-FFF2-40B4-BE49-F238E27FC236}">
                  <a16:creationId xmlns:a16="http://schemas.microsoft.com/office/drawing/2014/main" id="{F56CEB30-C699-EA11-ECBD-DECBDACFF44F}"/>
                </a:ext>
              </a:extLst>
            </p:cNvPr>
            <p:cNvSpPr/>
            <p:nvPr/>
          </p:nvSpPr>
          <p:spPr>
            <a:xfrm>
              <a:off x="1843563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39" y="0"/>
                  </a:moveTo>
                  <a:cubicBezTo>
                    <a:pt x="134" y="0"/>
                    <a:pt x="1" y="164"/>
                    <a:pt x="42" y="338"/>
                  </a:cubicBezTo>
                  <a:cubicBezTo>
                    <a:pt x="42" y="472"/>
                    <a:pt x="175" y="595"/>
                    <a:pt x="339" y="595"/>
                  </a:cubicBezTo>
                  <a:lnTo>
                    <a:pt x="1200" y="595"/>
                  </a:lnTo>
                  <a:cubicBezTo>
                    <a:pt x="1364" y="595"/>
                    <a:pt x="1497" y="420"/>
                    <a:pt x="1497" y="256"/>
                  </a:cubicBezTo>
                  <a:cubicBezTo>
                    <a:pt x="1497" y="123"/>
                    <a:pt x="136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9;p37">
              <a:extLst>
                <a:ext uri="{FF2B5EF4-FFF2-40B4-BE49-F238E27FC236}">
                  <a16:creationId xmlns:a16="http://schemas.microsoft.com/office/drawing/2014/main" id="{8484E56C-6600-1D75-6DDB-D6E40AA2C33D}"/>
                </a:ext>
              </a:extLst>
            </p:cNvPr>
            <p:cNvSpPr/>
            <p:nvPr/>
          </p:nvSpPr>
          <p:spPr>
            <a:xfrm>
              <a:off x="1854338" y="3074725"/>
              <a:ext cx="38450" cy="26450"/>
            </a:xfrm>
            <a:custGeom>
              <a:avLst/>
              <a:gdLst/>
              <a:ahLst/>
              <a:cxnLst/>
              <a:rect l="l" t="t" r="r" b="b"/>
              <a:pathLst>
                <a:path w="1538" h="1058" extrusionOk="0">
                  <a:moveTo>
                    <a:pt x="355" y="0"/>
                  </a:moveTo>
                  <a:cubicBezTo>
                    <a:pt x="249" y="0"/>
                    <a:pt x="142" y="70"/>
                    <a:pt x="82" y="166"/>
                  </a:cubicBezTo>
                  <a:cubicBezTo>
                    <a:pt x="0" y="289"/>
                    <a:pt x="41" y="504"/>
                    <a:pt x="215" y="545"/>
                  </a:cubicBezTo>
                  <a:lnTo>
                    <a:pt x="1066" y="1017"/>
                  </a:lnTo>
                  <a:cubicBezTo>
                    <a:pt x="1107" y="1058"/>
                    <a:pt x="1148" y="1058"/>
                    <a:pt x="1189" y="1058"/>
                  </a:cubicBezTo>
                  <a:cubicBezTo>
                    <a:pt x="1323" y="1058"/>
                    <a:pt x="1405" y="1017"/>
                    <a:pt x="1497" y="884"/>
                  </a:cubicBezTo>
                  <a:cubicBezTo>
                    <a:pt x="1538" y="761"/>
                    <a:pt x="1497" y="586"/>
                    <a:pt x="1364" y="504"/>
                  </a:cubicBezTo>
                  <a:lnTo>
                    <a:pt x="472" y="33"/>
                  </a:lnTo>
                  <a:cubicBezTo>
                    <a:pt x="435" y="10"/>
                    <a:pt x="395" y="0"/>
                    <a:pt x="35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0;p37">
              <a:extLst>
                <a:ext uri="{FF2B5EF4-FFF2-40B4-BE49-F238E27FC236}">
                  <a16:creationId xmlns:a16="http://schemas.microsoft.com/office/drawing/2014/main" id="{9EEF9112-D679-8158-71C5-D1FF3E068213}"/>
                </a:ext>
              </a:extLst>
            </p:cNvPr>
            <p:cNvSpPr/>
            <p:nvPr/>
          </p:nvSpPr>
          <p:spPr>
            <a:xfrm>
              <a:off x="1854338" y="3163175"/>
              <a:ext cx="38450" cy="25650"/>
            </a:xfrm>
            <a:custGeom>
              <a:avLst/>
              <a:gdLst/>
              <a:ahLst/>
              <a:cxnLst/>
              <a:rect l="l" t="t" r="r" b="b"/>
              <a:pathLst>
                <a:path w="1538" h="1026" extrusionOk="0">
                  <a:moveTo>
                    <a:pt x="1235" y="1"/>
                  </a:moveTo>
                  <a:cubicBezTo>
                    <a:pt x="1181" y="1"/>
                    <a:pt x="1124" y="14"/>
                    <a:pt x="1066" y="42"/>
                  </a:cubicBezTo>
                  <a:lnTo>
                    <a:pt x="215" y="472"/>
                  </a:lnTo>
                  <a:cubicBezTo>
                    <a:pt x="41" y="554"/>
                    <a:pt x="0" y="729"/>
                    <a:pt x="82" y="852"/>
                  </a:cubicBezTo>
                  <a:cubicBezTo>
                    <a:pt x="123" y="985"/>
                    <a:pt x="215" y="1026"/>
                    <a:pt x="338" y="1026"/>
                  </a:cubicBezTo>
                  <a:cubicBezTo>
                    <a:pt x="379" y="1026"/>
                    <a:pt x="421" y="1026"/>
                    <a:pt x="472" y="985"/>
                  </a:cubicBezTo>
                  <a:lnTo>
                    <a:pt x="1364" y="554"/>
                  </a:lnTo>
                  <a:cubicBezTo>
                    <a:pt x="1497" y="472"/>
                    <a:pt x="1538" y="298"/>
                    <a:pt x="1497" y="165"/>
                  </a:cubicBezTo>
                  <a:cubicBezTo>
                    <a:pt x="1435" y="55"/>
                    <a:pt x="1342" y="1"/>
                    <a:pt x="12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1;p37">
              <a:extLst>
                <a:ext uri="{FF2B5EF4-FFF2-40B4-BE49-F238E27FC236}">
                  <a16:creationId xmlns:a16="http://schemas.microsoft.com/office/drawing/2014/main" id="{AF777335-3D30-3C7C-C983-F497452391EC}"/>
                </a:ext>
              </a:extLst>
            </p:cNvPr>
            <p:cNvSpPr/>
            <p:nvPr/>
          </p:nvSpPr>
          <p:spPr>
            <a:xfrm>
              <a:off x="1916088" y="3074500"/>
              <a:ext cx="113300" cy="174100"/>
            </a:xfrm>
            <a:custGeom>
              <a:avLst/>
              <a:gdLst/>
              <a:ahLst/>
              <a:cxnLst/>
              <a:rect l="l" t="t" r="r" b="b"/>
              <a:pathLst>
                <a:path w="4532" h="6964" extrusionOk="0">
                  <a:moveTo>
                    <a:pt x="2225" y="595"/>
                  </a:moveTo>
                  <a:cubicBezTo>
                    <a:pt x="3169" y="595"/>
                    <a:pt x="3937" y="1364"/>
                    <a:pt x="3937" y="2307"/>
                  </a:cubicBezTo>
                  <a:cubicBezTo>
                    <a:pt x="3937" y="2687"/>
                    <a:pt x="3804" y="3035"/>
                    <a:pt x="3548" y="3333"/>
                  </a:cubicBezTo>
                  <a:cubicBezTo>
                    <a:pt x="3210" y="3763"/>
                    <a:pt x="2994" y="4276"/>
                    <a:pt x="2871" y="4870"/>
                  </a:cubicBezTo>
                  <a:lnTo>
                    <a:pt x="1631" y="4870"/>
                  </a:lnTo>
                  <a:cubicBezTo>
                    <a:pt x="1498" y="4317"/>
                    <a:pt x="1282" y="3804"/>
                    <a:pt x="903" y="3333"/>
                  </a:cubicBezTo>
                  <a:cubicBezTo>
                    <a:pt x="688" y="3035"/>
                    <a:pt x="565" y="2687"/>
                    <a:pt x="565" y="2307"/>
                  </a:cubicBezTo>
                  <a:cubicBezTo>
                    <a:pt x="565" y="1364"/>
                    <a:pt x="1333" y="595"/>
                    <a:pt x="2225" y="595"/>
                  </a:cubicBezTo>
                  <a:close/>
                  <a:moveTo>
                    <a:pt x="2820" y="5424"/>
                  </a:moveTo>
                  <a:lnTo>
                    <a:pt x="2820" y="5813"/>
                  </a:lnTo>
                  <a:cubicBezTo>
                    <a:pt x="2820" y="6111"/>
                    <a:pt x="2564" y="6367"/>
                    <a:pt x="2266" y="6367"/>
                  </a:cubicBezTo>
                  <a:cubicBezTo>
                    <a:pt x="1928" y="6367"/>
                    <a:pt x="1672" y="6111"/>
                    <a:pt x="1672" y="5813"/>
                  </a:cubicBezTo>
                  <a:lnTo>
                    <a:pt x="1672" y="5424"/>
                  </a:lnTo>
                  <a:close/>
                  <a:moveTo>
                    <a:pt x="2225" y="1"/>
                  </a:moveTo>
                  <a:cubicBezTo>
                    <a:pt x="1631" y="1"/>
                    <a:pt x="1077" y="257"/>
                    <a:pt x="647" y="688"/>
                  </a:cubicBezTo>
                  <a:cubicBezTo>
                    <a:pt x="216" y="1108"/>
                    <a:pt x="1" y="1713"/>
                    <a:pt x="1" y="2307"/>
                  </a:cubicBezTo>
                  <a:cubicBezTo>
                    <a:pt x="1" y="2820"/>
                    <a:pt x="134" y="3292"/>
                    <a:pt x="472" y="3671"/>
                  </a:cubicBezTo>
                  <a:cubicBezTo>
                    <a:pt x="770" y="4101"/>
                    <a:pt x="985" y="4614"/>
                    <a:pt x="1077" y="5086"/>
                  </a:cubicBezTo>
                  <a:lnTo>
                    <a:pt x="1077" y="5168"/>
                  </a:lnTo>
                  <a:lnTo>
                    <a:pt x="1077" y="5762"/>
                  </a:lnTo>
                  <a:cubicBezTo>
                    <a:pt x="1077" y="6425"/>
                    <a:pt x="1593" y="6964"/>
                    <a:pt x="2237" y="6964"/>
                  </a:cubicBezTo>
                  <a:cubicBezTo>
                    <a:pt x="2260" y="6964"/>
                    <a:pt x="2284" y="6963"/>
                    <a:pt x="2307" y="6962"/>
                  </a:cubicBezTo>
                  <a:cubicBezTo>
                    <a:pt x="2953" y="6921"/>
                    <a:pt x="3425" y="6408"/>
                    <a:pt x="3425" y="5813"/>
                  </a:cubicBezTo>
                  <a:lnTo>
                    <a:pt x="3425" y="5168"/>
                  </a:lnTo>
                  <a:lnTo>
                    <a:pt x="3425" y="5127"/>
                  </a:lnTo>
                  <a:cubicBezTo>
                    <a:pt x="3507" y="4614"/>
                    <a:pt x="3722" y="4101"/>
                    <a:pt x="4019" y="3712"/>
                  </a:cubicBezTo>
                  <a:cubicBezTo>
                    <a:pt x="4358" y="3292"/>
                    <a:pt x="4532" y="2820"/>
                    <a:pt x="4532" y="2307"/>
                  </a:cubicBezTo>
                  <a:cubicBezTo>
                    <a:pt x="4532" y="1713"/>
                    <a:pt x="4276" y="1108"/>
                    <a:pt x="3845" y="688"/>
                  </a:cubicBezTo>
                  <a:cubicBezTo>
                    <a:pt x="3425" y="257"/>
                    <a:pt x="2871" y="1"/>
                    <a:pt x="2266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343;p37">
            <a:extLst>
              <a:ext uri="{FF2B5EF4-FFF2-40B4-BE49-F238E27FC236}">
                <a16:creationId xmlns:a16="http://schemas.microsoft.com/office/drawing/2014/main" id="{99E41D43-47A1-B580-997A-80E218020CB1}"/>
              </a:ext>
            </a:extLst>
          </p:cNvPr>
          <p:cNvGrpSpPr/>
          <p:nvPr/>
        </p:nvGrpSpPr>
        <p:grpSpPr>
          <a:xfrm>
            <a:off x="1103963" y="2453688"/>
            <a:ext cx="345000" cy="343975"/>
            <a:chOff x="1799738" y="3074500"/>
            <a:chExt cx="345000" cy="343975"/>
          </a:xfrm>
        </p:grpSpPr>
        <p:sp>
          <p:nvSpPr>
            <p:cNvPr id="21" name="Google Shape;344;p37">
              <a:extLst>
                <a:ext uri="{FF2B5EF4-FFF2-40B4-BE49-F238E27FC236}">
                  <a16:creationId xmlns:a16="http://schemas.microsoft.com/office/drawing/2014/main" id="{E419B989-E991-226F-0AE7-6CB75C2B24B0}"/>
                </a:ext>
              </a:extLst>
            </p:cNvPr>
            <p:cNvSpPr/>
            <p:nvPr/>
          </p:nvSpPr>
          <p:spPr>
            <a:xfrm>
              <a:off x="1799738" y="3272100"/>
              <a:ext cx="345000" cy="146375"/>
            </a:xfrm>
            <a:custGeom>
              <a:avLst/>
              <a:gdLst/>
              <a:ahLst/>
              <a:cxnLst/>
              <a:rect l="l" t="t" r="r" b="b"/>
              <a:pathLst>
                <a:path w="13800" h="5855" extrusionOk="0">
                  <a:moveTo>
                    <a:pt x="5424" y="595"/>
                  </a:moveTo>
                  <a:cubicBezTo>
                    <a:pt x="6070" y="595"/>
                    <a:pt x="6582" y="1149"/>
                    <a:pt x="6582" y="1795"/>
                  </a:cubicBezTo>
                  <a:lnTo>
                    <a:pt x="6582" y="2779"/>
                  </a:lnTo>
                  <a:cubicBezTo>
                    <a:pt x="6193" y="2523"/>
                    <a:pt x="5772" y="2389"/>
                    <a:pt x="5301" y="2389"/>
                  </a:cubicBezTo>
                  <a:lnTo>
                    <a:pt x="1067" y="2389"/>
                  </a:lnTo>
                  <a:lnTo>
                    <a:pt x="1067" y="1795"/>
                  </a:lnTo>
                  <a:cubicBezTo>
                    <a:pt x="1067" y="1497"/>
                    <a:pt x="1282" y="1241"/>
                    <a:pt x="1579" y="1241"/>
                  </a:cubicBezTo>
                  <a:cubicBezTo>
                    <a:pt x="2656" y="1241"/>
                    <a:pt x="3763" y="1067"/>
                    <a:pt x="4788" y="729"/>
                  </a:cubicBezTo>
                  <a:lnTo>
                    <a:pt x="4870" y="729"/>
                  </a:lnTo>
                  <a:cubicBezTo>
                    <a:pt x="5085" y="636"/>
                    <a:pt x="5219" y="595"/>
                    <a:pt x="5424" y="595"/>
                  </a:cubicBezTo>
                  <a:close/>
                  <a:moveTo>
                    <a:pt x="8417" y="595"/>
                  </a:moveTo>
                  <a:cubicBezTo>
                    <a:pt x="8591" y="595"/>
                    <a:pt x="8714" y="636"/>
                    <a:pt x="8930" y="729"/>
                  </a:cubicBezTo>
                  <a:lnTo>
                    <a:pt x="9012" y="729"/>
                  </a:lnTo>
                  <a:cubicBezTo>
                    <a:pt x="10037" y="1067"/>
                    <a:pt x="11113" y="1241"/>
                    <a:pt x="12220" y="1241"/>
                  </a:cubicBezTo>
                  <a:cubicBezTo>
                    <a:pt x="12518" y="1241"/>
                    <a:pt x="12733" y="1497"/>
                    <a:pt x="12733" y="1579"/>
                  </a:cubicBezTo>
                  <a:lnTo>
                    <a:pt x="12733" y="2389"/>
                  </a:lnTo>
                  <a:lnTo>
                    <a:pt x="8458" y="2389"/>
                  </a:lnTo>
                  <a:cubicBezTo>
                    <a:pt x="8038" y="2389"/>
                    <a:pt x="7566" y="2523"/>
                    <a:pt x="7177" y="2779"/>
                  </a:cubicBezTo>
                  <a:lnTo>
                    <a:pt x="7177" y="1795"/>
                  </a:lnTo>
                  <a:cubicBezTo>
                    <a:pt x="7177" y="1149"/>
                    <a:pt x="7730" y="595"/>
                    <a:pt x="8417" y="595"/>
                  </a:cubicBezTo>
                  <a:close/>
                  <a:moveTo>
                    <a:pt x="13205" y="2984"/>
                  </a:moveTo>
                  <a:lnTo>
                    <a:pt x="13205" y="4142"/>
                  </a:lnTo>
                  <a:lnTo>
                    <a:pt x="8243" y="4142"/>
                  </a:lnTo>
                  <a:cubicBezTo>
                    <a:pt x="7946" y="4142"/>
                    <a:pt x="7689" y="4358"/>
                    <a:pt x="7648" y="4655"/>
                  </a:cubicBezTo>
                  <a:cubicBezTo>
                    <a:pt x="7566" y="4993"/>
                    <a:pt x="7269" y="5290"/>
                    <a:pt x="6879" y="5290"/>
                  </a:cubicBezTo>
                  <a:cubicBezTo>
                    <a:pt x="6541" y="5290"/>
                    <a:pt x="6193" y="4993"/>
                    <a:pt x="6152" y="4655"/>
                  </a:cubicBezTo>
                  <a:cubicBezTo>
                    <a:pt x="6070" y="4358"/>
                    <a:pt x="5813" y="4142"/>
                    <a:pt x="5516" y="4142"/>
                  </a:cubicBezTo>
                  <a:lnTo>
                    <a:pt x="605" y="4142"/>
                  </a:lnTo>
                  <a:lnTo>
                    <a:pt x="605" y="2984"/>
                  </a:lnTo>
                  <a:lnTo>
                    <a:pt x="5301" y="2984"/>
                  </a:lnTo>
                  <a:cubicBezTo>
                    <a:pt x="5813" y="2984"/>
                    <a:pt x="6326" y="3199"/>
                    <a:pt x="6664" y="3548"/>
                  </a:cubicBezTo>
                  <a:cubicBezTo>
                    <a:pt x="6731" y="3609"/>
                    <a:pt x="6818" y="3640"/>
                    <a:pt x="6899" y="3640"/>
                  </a:cubicBezTo>
                  <a:cubicBezTo>
                    <a:pt x="6979" y="3640"/>
                    <a:pt x="7054" y="3609"/>
                    <a:pt x="7095" y="3548"/>
                  </a:cubicBezTo>
                  <a:cubicBezTo>
                    <a:pt x="7474" y="3199"/>
                    <a:pt x="7987" y="2984"/>
                    <a:pt x="8499" y="2984"/>
                  </a:cubicBezTo>
                  <a:close/>
                  <a:moveTo>
                    <a:pt x="5383" y="1"/>
                  </a:moveTo>
                  <a:cubicBezTo>
                    <a:pt x="5085" y="1"/>
                    <a:pt x="4870" y="83"/>
                    <a:pt x="4655" y="124"/>
                  </a:cubicBezTo>
                  <a:cubicBezTo>
                    <a:pt x="4614" y="165"/>
                    <a:pt x="4614" y="165"/>
                    <a:pt x="4573" y="165"/>
                  </a:cubicBezTo>
                  <a:cubicBezTo>
                    <a:pt x="3589" y="513"/>
                    <a:pt x="2605" y="636"/>
                    <a:pt x="1579" y="636"/>
                  </a:cubicBezTo>
                  <a:cubicBezTo>
                    <a:pt x="985" y="636"/>
                    <a:pt x="472" y="1149"/>
                    <a:pt x="472" y="1795"/>
                  </a:cubicBezTo>
                  <a:lnTo>
                    <a:pt x="472" y="2389"/>
                  </a:lnTo>
                  <a:lnTo>
                    <a:pt x="298" y="2389"/>
                  </a:lnTo>
                  <a:cubicBezTo>
                    <a:pt x="134" y="2389"/>
                    <a:pt x="1" y="2564"/>
                    <a:pt x="1" y="2687"/>
                  </a:cubicBezTo>
                  <a:lnTo>
                    <a:pt x="1" y="4440"/>
                  </a:lnTo>
                  <a:cubicBezTo>
                    <a:pt x="1" y="4614"/>
                    <a:pt x="134" y="4737"/>
                    <a:pt x="298" y="4737"/>
                  </a:cubicBezTo>
                  <a:lnTo>
                    <a:pt x="5516" y="4737"/>
                  </a:lnTo>
                  <a:cubicBezTo>
                    <a:pt x="5557" y="4737"/>
                    <a:pt x="5557" y="4737"/>
                    <a:pt x="5557" y="4778"/>
                  </a:cubicBezTo>
                  <a:cubicBezTo>
                    <a:pt x="5680" y="5424"/>
                    <a:pt x="6244" y="5854"/>
                    <a:pt x="6879" y="5854"/>
                  </a:cubicBezTo>
                  <a:cubicBezTo>
                    <a:pt x="7566" y="5854"/>
                    <a:pt x="8120" y="5424"/>
                    <a:pt x="8243" y="4778"/>
                  </a:cubicBezTo>
                  <a:lnTo>
                    <a:pt x="8243" y="4737"/>
                  </a:lnTo>
                  <a:lnTo>
                    <a:pt x="13502" y="4737"/>
                  </a:lnTo>
                  <a:cubicBezTo>
                    <a:pt x="13625" y="4737"/>
                    <a:pt x="13799" y="4614"/>
                    <a:pt x="13799" y="4440"/>
                  </a:cubicBezTo>
                  <a:lnTo>
                    <a:pt x="13799" y="2687"/>
                  </a:lnTo>
                  <a:cubicBezTo>
                    <a:pt x="13799" y="2564"/>
                    <a:pt x="13625" y="2389"/>
                    <a:pt x="13502" y="2389"/>
                  </a:cubicBezTo>
                  <a:lnTo>
                    <a:pt x="13287" y="2389"/>
                  </a:lnTo>
                  <a:lnTo>
                    <a:pt x="13287" y="1579"/>
                  </a:lnTo>
                  <a:cubicBezTo>
                    <a:pt x="13287" y="1364"/>
                    <a:pt x="13205" y="1190"/>
                    <a:pt x="13030" y="1026"/>
                  </a:cubicBezTo>
                  <a:cubicBezTo>
                    <a:pt x="12815" y="811"/>
                    <a:pt x="12477" y="636"/>
                    <a:pt x="12179" y="636"/>
                  </a:cubicBezTo>
                  <a:cubicBezTo>
                    <a:pt x="11154" y="636"/>
                    <a:pt x="10170" y="513"/>
                    <a:pt x="9186" y="165"/>
                  </a:cubicBezTo>
                  <a:cubicBezTo>
                    <a:pt x="9145" y="165"/>
                    <a:pt x="9145" y="165"/>
                    <a:pt x="9104" y="124"/>
                  </a:cubicBezTo>
                  <a:cubicBezTo>
                    <a:pt x="8889" y="83"/>
                    <a:pt x="8673" y="1"/>
                    <a:pt x="8376" y="1"/>
                  </a:cubicBezTo>
                  <a:cubicBezTo>
                    <a:pt x="7782" y="1"/>
                    <a:pt x="7218" y="339"/>
                    <a:pt x="6879" y="811"/>
                  </a:cubicBezTo>
                  <a:cubicBezTo>
                    <a:pt x="6582" y="339"/>
                    <a:pt x="6028" y="1"/>
                    <a:pt x="53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5;p37">
              <a:extLst>
                <a:ext uri="{FF2B5EF4-FFF2-40B4-BE49-F238E27FC236}">
                  <a16:creationId xmlns:a16="http://schemas.microsoft.com/office/drawing/2014/main" id="{894A653D-73CC-9413-772C-630C71A688A2}"/>
                </a:ext>
              </a:extLst>
            </p:cNvPr>
            <p:cNvSpPr/>
            <p:nvPr/>
          </p:nvSpPr>
          <p:spPr>
            <a:xfrm>
              <a:off x="2062438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49" y="0"/>
                  </a:moveTo>
                  <a:cubicBezTo>
                    <a:pt x="134" y="0"/>
                    <a:pt x="0" y="164"/>
                    <a:pt x="41" y="338"/>
                  </a:cubicBezTo>
                  <a:cubicBezTo>
                    <a:pt x="41" y="472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497" y="420"/>
                    <a:pt x="1497" y="256"/>
                  </a:cubicBezTo>
                  <a:cubicBezTo>
                    <a:pt x="1497" y="123"/>
                    <a:pt x="1323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6;p37">
              <a:extLst>
                <a:ext uri="{FF2B5EF4-FFF2-40B4-BE49-F238E27FC236}">
                  <a16:creationId xmlns:a16="http://schemas.microsoft.com/office/drawing/2014/main" id="{E20BEC2A-19C0-3B27-F387-99EC3A232442}"/>
                </a:ext>
              </a:extLst>
            </p:cNvPr>
            <p:cNvSpPr/>
            <p:nvPr/>
          </p:nvSpPr>
          <p:spPr>
            <a:xfrm>
              <a:off x="2050638" y="3074725"/>
              <a:ext cx="39750" cy="26450"/>
            </a:xfrm>
            <a:custGeom>
              <a:avLst/>
              <a:gdLst/>
              <a:ahLst/>
              <a:cxnLst/>
              <a:rect l="l" t="t" r="r" b="b"/>
              <a:pathLst>
                <a:path w="1590" h="1058" extrusionOk="0">
                  <a:moveTo>
                    <a:pt x="1229" y="0"/>
                  </a:moveTo>
                  <a:cubicBezTo>
                    <a:pt x="1190" y="0"/>
                    <a:pt x="1152" y="10"/>
                    <a:pt x="1118" y="33"/>
                  </a:cubicBezTo>
                  <a:lnTo>
                    <a:pt x="216" y="504"/>
                  </a:lnTo>
                  <a:cubicBezTo>
                    <a:pt x="93" y="586"/>
                    <a:pt x="1" y="761"/>
                    <a:pt x="93" y="884"/>
                  </a:cubicBezTo>
                  <a:cubicBezTo>
                    <a:pt x="134" y="1017"/>
                    <a:pt x="257" y="1058"/>
                    <a:pt x="349" y="1058"/>
                  </a:cubicBezTo>
                  <a:cubicBezTo>
                    <a:pt x="390" y="1058"/>
                    <a:pt x="431" y="1058"/>
                    <a:pt x="513" y="1017"/>
                  </a:cubicBezTo>
                  <a:lnTo>
                    <a:pt x="1375" y="545"/>
                  </a:lnTo>
                  <a:cubicBezTo>
                    <a:pt x="1498" y="504"/>
                    <a:pt x="1590" y="289"/>
                    <a:pt x="1498" y="166"/>
                  </a:cubicBezTo>
                  <a:cubicBezTo>
                    <a:pt x="1438" y="70"/>
                    <a:pt x="1331" y="0"/>
                    <a:pt x="122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7;p37">
              <a:extLst>
                <a:ext uri="{FF2B5EF4-FFF2-40B4-BE49-F238E27FC236}">
                  <a16:creationId xmlns:a16="http://schemas.microsoft.com/office/drawing/2014/main" id="{184D59EA-AFCD-BE7F-1229-996404D0324A}"/>
                </a:ext>
              </a:extLst>
            </p:cNvPr>
            <p:cNvSpPr/>
            <p:nvPr/>
          </p:nvSpPr>
          <p:spPr>
            <a:xfrm>
              <a:off x="2050638" y="3163175"/>
              <a:ext cx="39750" cy="25650"/>
            </a:xfrm>
            <a:custGeom>
              <a:avLst/>
              <a:gdLst/>
              <a:ahLst/>
              <a:cxnLst/>
              <a:rect l="l" t="t" r="r" b="b"/>
              <a:pathLst>
                <a:path w="1590" h="1026" extrusionOk="0">
                  <a:moveTo>
                    <a:pt x="338" y="1"/>
                  </a:moveTo>
                  <a:cubicBezTo>
                    <a:pt x="243" y="1"/>
                    <a:pt x="148" y="55"/>
                    <a:pt x="93" y="165"/>
                  </a:cubicBezTo>
                  <a:cubicBezTo>
                    <a:pt x="1" y="298"/>
                    <a:pt x="93" y="472"/>
                    <a:pt x="216" y="554"/>
                  </a:cubicBezTo>
                  <a:lnTo>
                    <a:pt x="1118" y="985"/>
                  </a:lnTo>
                  <a:cubicBezTo>
                    <a:pt x="1159" y="1026"/>
                    <a:pt x="1200" y="1026"/>
                    <a:pt x="1241" y="1026"/>
                  </a:cubicBezTo>
                  <a:cubicBezTo>
                    <a:pt x="1334" y="1026"/>
                    <a:pt x="1457" y="985"/>
                    <a:pt x="1498" y="852"/>
                  </a:cubicBezTo>
                  <a:cubicBezTo>
                    <a:pt x="1590" y="729"/>
                    <a:pt x="1498" y="554"/>
                    <a:pt x="1375" y="472"/>
                  </a:cubicBezTo>
                  <a:lnTo>
                    <a:pt x="472" y="42"/>
                  </a:lnTo>
                  <a:cubicBezTo>
                    <a:pt x="431" y="14"/>
                    <a:pt x="385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8;p37">
              <a:extLst>
                <a:ext uri="{FF2B5EF4-FFF2-40B4-BE49-F238E27FC236}">
                  <a16:creationId xmlns:a16="http://schemas.microsoft.com/office/drawing/2014/main" id="{27483A4C-AD79-783D-5AF8-4E628CFBB616}"/>
                </a:ext>
              </a:extLst>
            </p:cNvPr>
            <p:cNvSpPr/>
            <p:nvPr/>
          </p:nvSpPr>
          <p:spPr>
            <a:xfrm>
              <a:off x="1843563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39" y="0"/>
                  </a:moveTo>
                  <a:cubicBezTo>
                    <a:pt x="134" y="0"/>
                    <a:pt x="1" y="164"/>
                    <a:pt x="42" y="338"/>
                  </a:cubicBezTo>
                  <a:cubicBezTo>
                    <a:pt x="42" y="472"/>
                    <a:pt x="175" y="595"/>
                    <a:pt x="339" y="595"/>
                  </a:cubicBezTo>
                  <a:lnTo>
                    <a:pt x="1200" y="595"/>
                  </a:lnTo>
                  <a:cubicBezTo>
                    <a:pt x="1364" y="595"/>
                    <a:pt x="1497" y="420"/>
                    <a:pt x="1497" y="256"/>
                  </a:cubicBezTo>
                  <a:cubicBezTo>
                    <a:pt x="1497" y="123"/>
                    <a:pt x="136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9;p37">
              <a:extLst>
                <a:ext uri="{FF2B5EF4-FFF2-40B4-BE49-F238E27FC236}">
                  <a16:creationId xmlns:a16="http://schemas.microsoft.com/office/drawing/2014/main" id="{F30B6263-48B1-77DD-A8C4-7016EF8CF632}"/>
                </a:ext>
              </a:extLst>
            </p:cNvPr>
            <p:cNvSpPr/>
            <p:nvPr/>
          </p:nvSpPr>
          <p:spPr>
            <a:xfrm>
              <a:off x="1854338" y="3074725"/>
              <a:ext cx="38450" cy="26450"/>
            </a:xfrm>
            <a:custGeom>
              <a:avLst/>
              <a:gdLst/>
              <a:ahLst/>
              <a:cxnLst/>
              <a:rect l="l" t="t" r="r" b="b"/>
              <a:pathLst>
                <a:path w="1538" h="1058" extrusionOk="0">
                  <a:moveTo>
                    <a:pt x="355" y="0"/>
                  </a:moveTo>
                  <a:cubicBezTo>
                    <a:pt x="249" y="0"/>
                    <a:pt x="142" y="70"/>
                    <a:pt x="82" y="166"/>
                  </a:cubicBezTo>
                  <a:cubicBezTo>
                    <a:pt x="0" y="289"/>
                    <a:pt x="41" y="504"/>
                    <a:pt x="215" y="545"/>
                  </a:cubicBezTo>
                  <a:lnTo>
                    <a:pt x="1066" y="1017"/>
                  </a:lnTo>
                  <a:cubicBezTo>
                    <a:pt x="1107" y="1058"/>
                    <a:pt x="1148" y="1058"/>
                    <a:pt x="1189" y="1058"/>
                  </a:cubicBezTo>
                  <a:cubicBezTo>
                    <a:pt x="1323" y="1058"/>
                    <a:pt x="1405" y="1017"/>
                    <a:pt x="1497" y="884"/>
                  </a:cubicBezTo>
                  <a:cubicBezTo>
                    <a:pt x="1538" y="761"/>
                    <a:pt x="1497" y="586"/>
                    <a:pt x="1364" y="504"/>
                  </a:cubicBezTo>
                  <a:lnTo>
                    <a:pt x="472" y="33"/>
                  </a:lnTo>
                  <a:cubicBezTo>
                    <a:pt x="435" y="10"/>
                    <a:pt x="395" y="0"/>
                    <a:pt x="35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50;p37">
              <a:extLst>
                <a:ext uri="{FF2B5EF4-FFF2-40B4-BE49-F238E27FC236}">
                  <a16:creationId xmlns:a16="http://schemas.microsoft.com/office/drawing/2014/main" id="{108EA6FA-7DC0-D3F5-BF3C-39CCECF2CDEF}"/>
                </a:ext>
              </a:extLst>
            </p:cNvPr>
            <p:cNvSpPr/>
            <p:nvPr/>
          </p:nvSpPr>
          <p:spPr>
            <a:xfrm>
              <a:off x="1854338" y="3163175"/>
              <a:ext cx="38450" cy="25650"/>
            </a:xfrm>
            <a:custGeom>
              <a:avLst/>
              <a:gdLst/>
              <a:ahLst/>
              <a:cxnLst/>
              <a:rect l="l" t="t" r="r" b="b"/>
              <a:pathLst>
                <a:path w="1538" h="1026" extrusionOk="0">
                  <a:moveTo>
                    <a:pt x="1235" y="1"/>
                  </a:moveTo>
                  <a:cubicBezTo>
                    <a:pt x="1181" y="1"/>
                    <a:pt x="1124" y="14"/>
                    <a:pt x="1066" y="42"/>
                  </a:cubicBezTo>
                  <a:lnTo>
                    <a:pt x="215" y="472"/>
                  </a:lnTo>
                  <a:cubicBezTo>
                    <a:pt x="41" y="554"/>
                    <a:pt x="0" y="729"/>
                    <a:pt x="82" y="852"/>
                  </a:cubicBezTo>
                  <a:cubicBezTo>
                    <a:pt x="123" y="985"/>
                    <a:pt x="215" y="1026"/>
                    <a:pt x="338" y="1026"/>
                  </a:cubicBezTo>
                  <a:cubicBezTo>
                    <a:pt x="379" y="1026"/>
                    <a:pt x="421" y="1026"/>
                    <a:pt x="472" y="985"/>
                  </a:cubicBezTo>
                  <a:lnTo>
                    <a:pt x="1364" y="554"/>
                  </a:lnTo>
                  <a:cubicBezTo>
                    <a:pt x="1497" y="472"/>
                    <a:pt x="1538" y="298"/>
                    <a:pt x="1497" y="165"/>
                  </a:cubicBezTo>
                  <a:cubicBezTo>
                    <a:pt x="1435" y="55"/>
                    <a:pt x="1342" y="1"/>
                    <a:pt x="12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51;p37">
              <a:extLst>
                <a:ext uri="{FF2B5EF4-FFF2-40B4-BE49-F238E27FC236}">
                  <a16:creationId xmlns:a16="http://schemas.microsoft.com/office/drawing/2014/main" id="{A28BA2B0-3223-366C-54BF-1D6066880AC8}"/>
                </a:ext>
              </a:extLst>
            </p:cNvPr>
            <p:cNvSpPr/>
            <p:nvPr/>
          </p:nvSpPr>
          <p:spPr>
            <a:xfrm>
              <a:off x="1916088" y="3074500"/>
              <a:ext cx="113300" cy="174100"/>
            </a:xfrm>
            <a:custGeom>
              <a:avLst/>
              <a:gdLst/>
              <a:ahLst/>
              <a:cxnLst/>
              <a:rect l="l" t="t" r="r" b="b"/>
              <a:pathLst>
                <a:path w="4532" h="6964" extrusionOk="0">
                  <a:moveTo>
                    <a:pt x="2225" y="595"/>
                  </a:moveTo>
                  <a:cubicBezTo>
                    <a:pt x="3169" y="595"/>
                    <a:pt x="3937" y="1364"/>
                    <a:pt x="3937" y="2307"/>
                  </a:cubicBezTo>
                  <a:cubicBezTo>
                    <a:pt x="3937" y="2687"/>
                    <a:pt x="3804" y="3035"/>
                    <a:pt x="3548" y="3333"/>
                  </a:cubicBezTo>
                  <a:cubicBezTo>
                    <a:pt x="3210" y="3763"/>
                    <a:pt x="2994" y="4276"/>
                    <a:pt x="2871" y="4870"/>
                  </a:cubicBezTo>
                  <a:lnTo>
                    <a:pt x="1631" y="4870"/>
                  </a:lnTo>
                  <a:cubicBezTo>
                    <a:pt x="1498" y="4317"/>
                    <a:pt x="1282" y="3804"/>
                    <a:pt x="903" y="3333"/>
                  </a:cubicBezTo>
                  <a:cubicBezTo>
                    <a:pt x="688" y="3035"/>
                    <a:pt x="565" y="2687"/>
                    <a:pt x="565" y="2307"/>
                  </a:cubicBezTo>
                  <a:cubicBezTo>
                    <a:pt x="565" y="1364"/>
                    <a:pt x="1333" y="595"/>
                    <a:pt x="2225" y="595"/>
                  </a:cubicBezTo>
                  <a:close/>
                  <a:moveTo>
                    <a:pt x="2820" y="5424"/>
                  </a:moveTo>
                  <a:lnTo>
                    <a:pt x="2820" y="5813"/>
                  </a:lnTo>
                  <a:cubicBezTo>
                    <a:pt x="2820" y="6111"/>
                    <a:pt x="2564" y="6367"/>
                    <a:pt x="2266" y="6367"/>
                  </a:cubicBezTo>
                  <a:cubicBezTo>
                    <a:pt x="1928" y="6367"/>
                    <a:pt x="1672" y="6111"/>
                    <a:pt x="1672" y="5813"/>
                  </a:cubicBezTo>
                  <a:lnTo>
                    <a:pt x="1672" y="5424"/>
                  </a:lnTo>
                  <a:close/>
                  <a:moveTo>
                    <a:pt x="2225" y="1"/>
                  </a:moveTo>
                  <a:cubicBezTo>
                    <a:pt x="1631" y="1"/>
                    <a:pt x="1077" y="257"/>
                    <a:pt x="647" y="688"/>
                  </a:cubicBezTo>
                  <a:cubicBezTo>
                    <a:pt x="216" y="1108"/>
                    <a:pt x="1" y="1713"/>
                    <a:pt x="1" y="2307"/>
                  </a:cubicBezTo>
                  <a:cubicBezTo>
                    <a:pt x="1" y="2820"/>
                    <a:pt x="134" y="3292"/>
                    <a:pt x="472" y="3671"/>
                  </a:cubicBezTo>
                  <a:cubicBezTo>
                    <a:pt x="770" y="4101"/>
                    <a:pt x="985" y="4614"/>
                    <a:pt x="1077" y="5086"/>
                  </a:cubicBezTo>
                  <a:lnTo>
                    <a:pt x="1077" y="5168"/>
                  </a:lnTo>
                  <a:lnTo>
                    <a:pt x="1077" y="5762"/>
                  </a:lnTo>
                  <a:cubicBezTo>
                    <a:pt x="1077" y="6425"/>
                    <a:pt x="1593" y="6964"/>
                    <a:pt x="2237" y="6964"/>
                  </a:cubicBezTo>
                  <a:cubicBezTo>
                    <a:pt x="2260" y="6964"/>
                    <a:pt x="2284" y="6963"/>
                    <a:pt x="2307" y="6962"/>
                  </a:cubicBezTo>
                  <a:cubicBezTo>
                    <a:pt x="2953" y="6921"/>
                    <a:pt x="3425" y="6408"/>
                    <a:pt x="3425" y="5813"/>
                  </a:cubicBezTo>
                  <a:lnTo>
                    <a:pt x="3425" y="5168"/>
                  </a:lnTo>
                  <a:lnTo>
                    <a:pt x="3425" y="5127"/>
                  </a:lnTo>
                  <a:cubicBezTo>
                    <a:pt x="3507" y="4614"/>
                    <a:pt x="3722" y="4101"/>
                    <a:pt x="4019" y="3712"/>
                  </a:cubicBezTo>
                  <a:cubicBezTo>
                    <a:pt x="4358" y="3292"/>
                    <a:pt x="4532" y="2820"/>
                    <a:pt x="4532" y="2307"/>
                  </a:cubicBezTo>
                  <a:cubicBezTo>
                    <a:pt x="4532" y="1713"/>
                    <a:pt x="4276" y="1108"/>
                    <a:pt x="3845" y="688"/>
                  </a:cubicBezTo>
                  <a:cubicBezTo>
                    <a:pt x="3425" y="257"/>
                    <a:pt x="2871" y="1"/>
                    <a:pt x="2266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340" name="Google Shape;340;p37"/>
          <p:cNvSpPr txBox="1">
            <a:spLocks noGrp="1"/>
          </p:cNvSpPr>
          <p:nvPr>
            <p:ph type="subTitle" idx="4"/>
          </p:nvPr>
        </p:nvSpPr>
        <p:spPr>
          <a:xfrm>
            <a:off x="1731050" y="1125302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 can choose light or dark theme of the app. </a:t>
            </a:r>
            <a:endParaRPr dirty="0"/>
          </a:p>
        </p:txBody>
      </p:sp>
      <p:sp>
        <p:nvSpPr>
          <p:cNvPr id="341" name="Google Shape;341;p37"/>
          <p:cNvSpPr txBox="1">
            <a:spLocks noGrp="1"/>
          </p:cNvSpPr>
          <p:nvPr>
            <p:ph type="subTitle" idx="5"/>
          </p:nvPr>
        </p:nvSpPr>
        <p:spPr>
          <a:xfrm>
            <a:off x="1731050" y="2371019"/>
            <a:ext cx="6613200" cy="5135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/>
              <a:t>Users can choose English or Russian language.</a:t>
            </a:r>
            <a:endParaRPr dirty="0"/>
          </a:p>
        </p:txBody>
      </p:sp>
      <p:sp>
        <p:nvSpPr>
          <p:cNvPr id="342" name="Google Shape;342;p37"/>
          <p:cNvSpPr txBox="1">
            <a:spLocks noGrp="1"/>
          </p:cNvSpPr>
          <p:nvPr>
            <p:ph type="subTitle" idx="6"/>
          </p:nvPr>
        </p:nvSpPr>
        <p:spPr>
          <a:xfrm>
            <a:off x="1731050" y="3492006"/>
            <a:ext cx="6613200" cy="8091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/>
              <a:t>Users can delete notes of any day, but they can create notes only for today.</a:t>
            </a:r>
            <a:endParaRPr lang="ru-RU" dirty="0"/>
          </a:p>
        </p:txBody>
      </p:sp>
      <p:grpSp>
        <p:nvGrpSpPr>
          <p:cNvPr id="343" name="Google Shape;343;p37"/>
          <p:cNvGrpSpPr/>
          <p:nvPr/>
        </p:nvGrpSpPr>
        <p:grpSpPr>
          <a:xfrm>
            <a:off x="1103963" y="3625800"/>
            <a:ext cx="345000" cy="343975"/>
            <a:chOff x="1799738" y="3074500"/>
            <a:chExt cx="345000" cy="343975"/>
          </a:xfrm>
        </p:grpSpPr>
        <p:sp>
          <p:nvSpPr>
            <p:cNvPr id="344" name="Google Shape;344;p37"/>
            <p:cNvSpPr/>
            <p:nvPr/>
          </p:nvSpPr>
          <p:spPr>
            <a:xfrm>
              <a:off x="1799738" y="3272100"/>
              <a:ext cx="345000" cy="146375"/>
            </a:xfrm>
            <a:custGeom>
              <a:avLst/>
              <a:gdLst/>
              <a:ahLst/>
              <a:cxnLst/>
              <a:rect l="l" t="t" r="r" b="b"/>
              <a:pathLst>
                <a:path w="13800" h="5855" extrusionOk="0">
                  <a:moveTo>
                    <a:pt x="5424" y="595"/>
                  </a:moveTo>
                  <a:cubicBezTo>
                    <a:pt x="6070" y="595"/>
                    <a:pt x="6582" y="1149"/>
                    <a:pt x="6582" y="1795"/>
                  </a:cubicBezTo>
                  <a:lnTo>
                    <a:pt x="6582" y="2779"/>
                  </a:lnTo>
                  <a:cubicBezTo>
                    <a:pt x="6193" y="2523"/>
                    <a:pt x="5772" y="2389"/>
                    <a:pt x="5301" y="2389"/>
                  </a:cubicBezTo>
                  <a:lnTo>
                    <a:pt x="1067" y="2389"/>
                  </a:lnTo>
                  <a:lnTo>
                    <a:pt x="1067" y="1795"/>
                  </a:lnTo>
                  <a:cubicBezTo>
                    <a:pt x="1067" y="1497"/>
                    <a:pt x="1282" y="1241"/>
                    <a:pt x="1579" y="1241"/>
                  </a:cubicBezTo>
                  <a:cubicBezTo>
                    <a:pt x="2656" y="1241"/>
                    <a:pt x="3763" y="1067"/>
                    <a:pt x="4788" y="729"/>
                  </a:cubicBezTo>
                  <a:lnTo>
                    <a:pt x="4870" y="729"/>
                  </a:lnTo>
                  <a:cubicBezTo>
                    <a:pt x="5085" y="636"/>
                    <a:pt x="5219" y="595"/>
                    <a:pt x="5424" y="595"/>
                  </a:cubicBezTo>
                  <a:close/>
                  <a:moveTo>
                    <a:pt x="8417" y="595"/>
                  </a:moveTo>
                  <a:cubicBezTo>
                    <a:pt x="8591" y="595"/>
                    <a:pt x="8714" y="636"/>
                    <a:pt x="8930" y="729"/>
                  </a:cubicBezTo>
                  <a:lnTo>
                    <a:pt x="9012" y="729"/>
                  </a:lnTo>
                  <a:cubicBezTo>
                    <a:pt x="10037" y="1067"/>
                    <a:pt x="11113" y="1241"/>
                    <a:pt x="12220" y="1241"/>
                  </a:cubicBezTo>
                  <a:cubicBezTo>
                    <a:pt x="12518" y="1241"/>
                    <a:pt x="12733" y="1497"/>
                    <a:pt x="12733" y="1579"/>
                  </a:cubicBezTo>
                  <a:lnTo>
                    <a:pt x="12733" y="2389"/>
                  </a:lnTo>
                  <a:lnTo>
                    <a:pt x="8458" y="2389"/>
                  </a:lnTo>
                  <a:cubicBezTo>
                    <a:pt x="8038" y="2389"/>
                    <a:pt x="7566" y="2523"/>
                    <a:pt x="7177" y="2779"/>
                  </a:cubicBezTo>
                  <a:lnTo>
                    <a:pt x="7177" y="1795"/>
                  </a:lnTo>
                  <a:cubicBezTo>
                    <a:pt x="7177" y="1149"/>
                    <a:pt x="7730" y="595"/>
                    <a:pt x="8417" y="595"/>
                  </a:cubicBezTo>
                  <a:close/>
                  <a:moveTo>
                    <a:pt x="13205" y="2984"/>
                  </a:moveTo>
                  <a:lnTo>
                    <a:pt x="13205" y="4142"/>
                  </a:lnTo>
                  <a:lnTo>
                    <a:pt x="8243" y="4142"/>
                  </a:lnTo>
                  <a:cubicBezTo>
                    <a:pt x="7946" y="4142"/>
                    <a:pt x="7689" y="4358"/>
                    <a:pt x="7648" y="4655"/>
                  </a:cubicBezTo>
                  <a:cubicBezTo>
                    <a:pt x="7566" y="4993"/>
                    <a:pt x="7269" y="5290"/>
                    <a:pt x="6879" y="5290"/>
                  </a:cubicBezTo>
                  <a:cubicBezTo>
                    <a:pt x="6541" y="5290"/>
                    <a:pt x="6193" y="4993"/>
                    <a:pt x="6152" y="4655"/>
                  </a:cubicBezTo>
                  <a:cubicBezTo>
                    <a:pt x="6070" y="4358"/>
                    <a:pt x="5813" y="4142"/>
                    <a:pt x="5516" y="4142"/>
                  </a:cubicBezTo>
                  <a:lnTo>
                    <a:pt x="605" y="4142"/>
                  </a:lnTo>
                  <a:lnTo>
                    <a:pt x="605" y="2984"/>
                  </a:lnTo>
                  <a:lnTo>
                    <a:pt x="5301" y="2984"/>
                  </a:lnTo>
                  <a:cubicBezTo>
                    <a:pt x="5813" y="2984"/>
                    <a:pt x="6326" y="3199"/>
                    <a:pt x="6664" y="3548"/>
                  </a:cubicBezTo>
                  <a:cubicBezTo>
                    <a:pt x="6731" y="3609"/>
                    <a:pt x="6818" y="3640"/>
                    <a:pt x="6899" y="3640"/>
                  </a:cubicBezTo>
                  <a:cubicBezTo>
                    <a:pt x="6979" y="3640"/>
                    <a:pt x="7054" y="3609"/>
                    <a:pt x="7095" y="3548"/>
                  </a:cubicBezTo>
                  <a:cubicBezTo>
                    <a:pt x="7474" y="3199"/>
                    <a:pt x="7987" y="2984"/>
                    <a:pt x="8499" y="2984"/>
                  </a:cubicBezTo>
                  <a:close/>
                  <a:moveTo>
                    <a:pt x="5383" y="1"/>
                  </a:moveTo>
                  <a:cubicBezTo>
                    <a:pt x="5085" y="1"/>
                    <a:pt x="4870" y="83"/>
                    <a:pt x="4655" y="124"/>
                  </a:cubicBezTo>
                  <a:cubicBezTo>
                    <a:pt x="4614" y="165"/>
                    <a:pt x="4614" y="165"/>
                    <a:pt x="4573" y="165"/>
                  </a:cubicBezTo>
                  <a:cubicBezTo>
                    <a:pt x="3589" y="513"/>
                    <a:pt x="2605" y="636"/>
                    <a:pt x="1579" y="636"/>
                  </a:cubicBezTo>
                  <a:cubicBezTo>
                    <a:pt x="985" y="636"/>
                    <a:pt x="472" y="1149"/>
                    <a:pt x="472" y="1795"/>
                  </a:cubicBezTo>
                  <a:lnTo>
                    <a:pt x="472" y="2389"/>
                  </a:lnTo>
                  <a:lnTo>
                    <a:pt x="298" y="2389"/>
                  </a:lnTo>
                  <a:cubicBezTo>
                    <a:pt x="134" y="2389"/>
                    <a:pt x="1" y="2564"/>
                    <a:pt x="1" y="2687"/>
                  </a:cubicBezTo>
                  <a:lnTo>
                    <a:pt x="1" y="4440"/>
                  </a:lnTo>
                  <a:cubicBezTo>
                    <a:pt x="1" y="4614"/>
                    <a:pt x="134" y="4737"/>
                    <a:pt x="298" y="4737"/>
                  </a:cubicBezTo>
                  <a:lnTo>
                    <a:pt x="5516" y="4737"/>
                  </a:lnTo>
                  <a:cubicBezTo>
                    <a:pt x="5557" y="4737"/>
                    <a:pt x="5557" y="4737"/>
                    <a:pt x="5557" y="4778"/>
                  </a:cubicBezTo>
                  <a:cubicBezTo>
                    <a:pt x="5680" y="5424"/>
                    <a:pt x="6244" y="5854"/>
                    <a:pt x="6879" y="5854"/>
                  </a:cubicBezTo>
                  <a:cubicBezTo>
                    <a:pt x="7566" y="5854"/>
                    <a:pt x="8120" y="5424"/>
                    <a:pt x="8243" y="4778"/>
                  </a:cubicBezTo>
                  <a:lnTo>
                    <a:pt x="8243" y="4737"/>
                  </a:lnTo>
                  <a:lnTo>
                    <a:pt x="13502" y="4737"/>
                  </a:lnTo>
                  <a:cubicBezTo>
                    <a:pt x="13625" y="4737"/>
                    <a:pt x="13799" y="4614"/>
                    <a:pt x="13799" y="4440"/>
                  </a:cubicBezTo>
                  <a:lnTo>
                    <a:pt x="13799" y="2687"/>
                  </a:lnTo>
                  <a:cubicBezTo>
                    <a:pt x="13799" y="2564"/>
                    <a:pt x="13625" y="2389"/>
                    <a:pt x="13502" y="2389"/>
                  </a:cubicBezTo>
                  <a:lnTo>
                    <a:pt x="13287" y="2389"/>
                  </a:lnTo>
                  <a:lnTo>
                    <a:pt x="13287" y="1579"/>
                  </a:lnTo>
                  <a:cubicBezTo>
                    <a:pt x="13287" y="1364"/>
                    <a:pt x="13205" y="1190"/>
                    <a:pt x="13030" y="1026"/>
                  </a:cubicBezTo>
                  <a:cubicBezTo>
                    <a:pt x="12815" y="811"/>
                    <a:pt x="12477" y="636"/>
                    <a:pt x="12179" y="636"/>
                  </a:cubicBezTo>
                  <a:cubicBezTo>
                    <a:pt x="11154" y="636"/>
                    <a:pt x="10170" y="513"/>
                    <a:pt x="9186" y="165"/>
                  </a:cubicBezTo>
                  <a:cubicBezTo>
                    <a:pt x="9145" y="165"/>
                    <a:pt x="9145" y="165"/>
                    <a:pt x="9104" y="124"/>
                  </a:cubicBezTo>
                  <a:cubicBezTo>
                    <a:pt x="8889" y="83"/>
                    <a:pt x="8673" y="1"/>
                    <a:pt x="8376" y="1"/>
                  </a:cubicBezTo>
                  <a:cubicBezTo>
                    <a:pt x="7782" y="1"/>
                    <a:pt x="7218" y="339"/>
                    <a:pt x="6879" y="811"/>
                  </a:cubicBezTo>
                  <a:cubicBezTo>
                    <a:pt x="6582" y="339"/>
                    <a:pt x="6028" y="1"/>
                    <a:pt x="53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7"/>
            <p:cNvSpPr/>
            <p:nvPr/>
          </p:nvSpPr>
          <p:spPr>
            <a:xfrm>
              <a:off x="2062438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49" y="0"/>
                  </a:moveTo>
                  <a:cubicBezTo>
                    <a:pt x="134" y="0"/>
                    <a:pt x="0" y="164"/>
                    <a:pt x="41" y="338"/>
                  </a:cubicBezTo>
                  <a:cubicBezTo>
                    <a:pt x="41" y="472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497" y="420"/>
                    <a:pt x="1497" y="256"/>
                  </a:cubicBezTo>
                  <a:cubicBezTo>
                    <a:pt x="1497" y="123"/>
                    <a:pt x="1323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7"/>
            <p:cNvSpPr/>
            <p:nvPr/>
          </p:nvSpPr>
          <p:spPr>
            <a:xfrm>
              <a:off x="2050638" y="3074725"/>
              <a:ext cx="39750" cy="26450"/>
            </a:xfrm>
            <a:custGeom>
              <a:avLst/>
              <a:gdLst/>
              <a:ahLst/>
              <a:cxnLst/>
              <a:rect l="l" t="t" r="r" b="b"/>
              <a:pathLst>
                <a:path w="1590" h="1058" extrusionOk="0">
                  <a:moveTo>
                    <a:pt x="1229" y="0"/>
                  </a:moveTo>
                  <a:cubicBezTo>
                    <a:pt x="1190" y="0"/>
                    <a:pt x="1152" y="10"/>
                    <a:pt x="1118" y="33"/>
                  </a:cubicBezTo>
                  <a:lnTo>
                    <a:pt x="216" y="504"/>
                  </a:lnTo>
                  <a:cubicBezTo>
                    <a:pt x="93" y="586"/>
                    <a:pt x="1" y="761"/>
                    <a:pt x="93" y="884"/>
                  </a:cubicBezTo>
                  <a:cubicBezTo>
                    <a:pt x="134" y="1017"/>
                    <a:pt x="257" y="1058"/>
                    <a:pt x="349" y="1058"/>
                  </a:cubicBezTo>
                  <a:cubicBezTo>
                    <a:pt x="390" y="1058"/>
                    <a:pt x="431" y="1058"/>
                    <a:pt x="513" y="1017"/>
                  </a:cubicBezTo>
                  <a:lnTo>
                    <a:pt x="1375" y="545"/>
                  </a:lnTo>
                  <a:cubicBezTo>
                    <a:pt x="1498" y="504"/>
                    <a:pt x="1590" y="289"/>
                    <a:pt x="1498" y="166"/>
                  </a:cubicBezTo>
                  <a:cubicBezTo>
                    <a:pt x="1438" y="70"/>
                    <a:pt x="1331" y="0"/>
                    <a:pt x="122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7"/>
            <p:cNvSpPr/>
            <p:nvPr/>
          </p:nvSpPr>
          <p:spPr>
            <a:xfrm>
              <a:off x="2050638" y="3163175"/>
              <a:ext cx="39750" cy="25650"/>
            </a:xfrm>
            <a:custGeom>
              <a:avLst/>
              <a:gdLst/>
              <a:ahLst/>
              <a:cxnLst/>
              <a:rect l="l" t="t" r="r" b="b"/>
              <a:pathLst>
                <a:path w="1590" h="1026" extrusionOk="0">
                  <a:moveTo>
                    <a:pt x="338" y="1"/>
                  </a:moveTo>
                  <a:cubicBezTo>
                    <a:pt x="243" y="1"/>
                    <a:pt x="148" y="55"/>
                    <a:pt x="93" y="165"/>
                  </a:cubicBezTo>
                  <a:cubicBezTo>
                    <a:pt x="1" y="298"/>
                    <a:pt x="93" y="472"/>
                    <a:pt x="216" y="554"/>
                  </a:cubicBezTo>
                  <a:lnTo>
                    <a:pt x="1118" y="985"/>
                  </a:lnTo>
                  <a:cubicBezTo>
                    <a:pt x="1159" y="1026"/>
                    <a:pt x="1200" y="1026"/>
                    <a:pt x="1241" y="1026"/>
                  </a:cubicBezTo>
                  <a:cubicBezTo>
                    <a:pt x="1334" y="1026"/>
                    <a:pt x="1457" y="985"/>
                    <a:pt x="1498" y="852"/>
                  </a:cubicBezTo>
                  <a:cubicBezTo>
                    <a:pt x="1590" y="729"/>
                    <a:pt x="1498" y="554"/>
                    <a:pt x="1375" y="472"/>
                  </a:cubicBezTo>
                  <a:lnTo>
                    <a:pt x="472" y="42"/>
                  </a:lnTo>
                  <a:cubicBezTo>
                    <a:pt x="431" y="14"/>
                    <a:pt x="385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7"/>
            <p:cNvSpPr/>
            <p:nvPr/>
          </p:nvSpPr>
          <p:spPr>
            <a:xfrm>
              <a:off x="1843563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39" y="0"/>
                  </a:moveTo>
                  <a:cubicBezTo>
                    <a:pt x="134" y="0"/>
                    <a:pt x="1" y="164"/>
                    <a:pt x="42" y="338"/>
                  </a:cubicBezTo>
                  <a:cubicBezTo>
                    <a:pt x="42" y="472"/>
                    <a:pt x="175" y="595"/>
                    <a:pt x="339" y="595"/>
                  </a:cubicBezTo>
                  <a:lnTo>
                    <a:pt x="1200" y="595"/>
                  </a:lnTo>
                  <a:cubicBezTo>
                    <a:pt x="1364" y="595"/>
                    <a:pt x="1497" y="420"/>
                    <a:pt x="1497" y="256"/>
                  </a:cubicBezTo>
                  <a:cubicBezTo>
                    <a:pt x="1497" y="123"/>
                    <a:pt x="136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7"/>
            <p:cNvSpPr/>
            <p:nvPr/>
          </p:nvSpPr>
          <p:spPr>
            <a:xfrm>
              <a:off x="1854338" y="3074725"/>
              <a:ext cx="38450" cy="26450"/>
            </a:xfrm>
            <a:custGeom>
              <a:avLst/>
              <a:gdLst/>
              <a:ahLst/>
              <a:cxnLst/>
              <a:rect l="l" t="t" r="r" b="b"/>
              <a:pathLst>
                <a:path w="1538" h="1058" extrusionOk="0">
                  <a:moveTo>
                    <a:pt x="355" y="0"/>
                  </a:moveTo>
                  <a:cubicBezTo>
                    <a:pt x="249" y="0"/>
                    <a:pt x="142" y="70"/>
                    <a:pt x="82" y="166"/>
                  </a:cubicBezTo>
                  <a:cubicBezTo>
                    <a:pt x="0" y="289"/>
                    <a:pt x="41" y="504"/>
                    <a:pt x="215" y="545"/>
                  </a:cubicBezTo>
                  <a:lnTo>
                    <a:pt x="1066" y="1017"/>
                  </a:lnTo>
                  <a:cubicBezTo>
                    <a:pt x="1107" y="1058"/>
                    <a:pt x="1148" y="1058"/>
                    <a:pt x="1189" y="1058"/>
                  </a:cubicBezTo>
                  <a:cubicBezTo>
                    <a:pt x="1323" y="1058"/>
                    <a:pt x="1405" y="1017"/>
                    <a:pt x="1497" y="884"/>
                  </a:cubicBezTo>
                  <a:cubicBezTo>
                    <a:pt x="1538" y="761"/>
                    <a:pt x="1497" y="586"/>
                    <a:pt x="1364" y="504"/>
                  </a:cubicBezTo>
                  <a:lnTo>
                    <a:pt x="472" y="33"/>
                  </a:lnTo>
                  <a:cubicBezTo>
                    <a:pt x="435" y="10"/>
                    <a:pt x="395" y="0"/>
                    <a:pt x="35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7"/>
            <p:cNvSpPr/>
            <p:nvPr/>
          </p:nvSpPr>
          <p:spPr>
            <a:xfrm>
              <a:off x="1854338" y="3163175"/>
              <a:ext cx="38450" cy="25650"/>
            </a:xfrm>
            <a:custGeom>
              <a:avLst/>
              <a:gdLst/>
              <a:ahLst/>
              <a:cxnLst/>
              <a:rect l="l" t="t" r="r" b="b"/>
              <a:pathLst>
                <a:path w="1538" h="1026" extrusionOk="0">
                  <a:moveTo>
                    <a:pt x="1235" y="1"/>
                  </a:moveTo>
                  <a:cubicBezTo>
                    <a:pt x="1181" y="1"/>
                    <a:pt x="1124" y="14"/>
                    <a:pt x="1066" y="42"/>
                  </a:cubicBezTo>
                  <a:lnTo>
                    <a:pt x="215" y="472"/>
                  </a:lnTo>
                  <a:cubicBezTo>
                    <a:pt x="41" y="554"/>
                    <a:pt x="0" y="729"/>
                    <a:pt x="82" y="852"/>
                  </a:cubicBezTo>
                  <a:cubicBezTo>
                    <a:pt x="123" y="985"/>
                    <a:pt x="215" y="1026"/>
                    <a:pt x="338" y="1026"/>
                  </a:cubicBezTo>
                  <a:cubicBezTo>
                    <a:pt x="379" y="1026"/>
                    <a:pt x="421" y="1026"/>
                    <a:pt x="472" y="985"/>
                  </a:cubicBezTo>
                  <a:lnTo>
                    <a:pt x="1364" y="554"/>
                  </a:lnTo>
                  <a:cubicBezTo>
                    <a:pt x="1497" y="472"/>
                    <a:pt x="1538" y="298"/>
                    <a:pt x="1497" y="165"/>
                  </a:cubicBezTo>
                  <a:cubicBezTo>
                    <a:pt x="1435" y="55"/>
                    <a:pt x="1342" y="1"/>
                    <a:pt x="12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7"/>
            <p:cNvSpPr/>
            <p:nvPr/>
          </p:nvSpPr>
          <p:spPr>
            <a:xfrm>
              <a:off x="1916088" y="3074500"/>
              <a:ext cx="113300" cy="174100"/>
            </a:xfrm>
            <a:custGeom>
              <a:avLst/>
              <a:gdLst/>
              <a:ahLst/>
              <a:cxnLst/>
              <a:rect l="l" t="t" r="r" b="b"/>
              <a:pathLst>
                <a:path w="4532" h="6964" extrusionOk="0">
                  <a:moveTo>
                    <a:pt x="2225" y="595"/>
                  </a:moveTo>
                  <a:cubicBezTo>
                    <a:pt x="3169" y="595"/>
                    <a:pt x="3937" y="1364"/>
                    <a:pt x="3937" y="2307"/>
                  </a:cubicBezTo>
                  <a:cubicBezTo>
                    <a:pt x="3937" y="2687"/>
                    <a:pt x="3804" y="3035"/>
                    <a:pt x="3548" y="3333"/>
                  </a:cubicBezTo>
                  <a:cubicBezTo>
                    <a:pt x="3210" y="3763"/>
                    <a:pt x="2994" y="4276"/>
                    <a:pt x="2871" y="4870"/>
                  </a:cubicBezTo>
                  <a:lnTo>
                    <a:pt x="1631" y="4870"/>
                  </a:lnTo>
                  <a:cubicBezTo>
                    <a:pt x="1498" y="4317"/>
                    <a:pt x="1282" y="3804"/>
                    <a:pt x="903" y="3333"/>
                  </a:cubicBezTo>
                  <a:cubicBezTo>
                    <a:pt x="688" y="3035"/>
                    <a:pt x="565" y="2687"/>
                    <a:pt x="565" y="2307"/>
                  </a:cubicBezTo>
                  <a:cubicBezTo>
                    <a:pt x="565" y="1364"/>
                    <a:pt x="1333" y="595"/>
                    <a:pt x="2225" y="595"/>
                  </a:cubicBezTo>
                  <a:close/>
                  <a:moveTo>
                    <a:pt x="2820" y="5424"/>
                  </a:moveTo>
                  <a:lnTo>
                    <a:pt x="2820" y="5813"/>
                  </a:lnTo>
                  <a:cubicBezTo>
                    <a:pt x="2820" y="6111"/>
                    <a:pt x="2564" y="6367"/>
                    <a:pt x="2266" y="6367"/>
                  </a:cubicBezTo>
                  <a:cubicBezTo>
                    <a:pt x="1928" y="6367"/>
                    <a:pt x="1672" y="6111"/>
                    <a:pt x="1672" y="5813"/>
                  </a:cubicBezTo>
                  <a:lnTo>
                    <a:pt x="1672" y="5424"/>
                  </a:lnTo>
                  <a:close/>
                  <a:moveTo>
                    <a:pt x="2225" y="1"/>
                  </a:moveTo>
                  <a:cubicBezTo>
                    <a:pt x="1631" y="1"/>
                    <a:pt x="1077" y="257"/>
                    <a:pt x="647" y="688"/>
                  </a:cubicBezTo>
                  <a:cubicBezTo>
                    <a:pt x="216" y="1108"/>
                    <a:pt x="1" y="1713"/>
                    <a:pt x="1" y="2307"/>
                  </a:cubicBezTo>
                  <a:cubicBezTo>
                    <a:pt x="1" y="2820"/>
                    <a:pt x="134" y="3292"/>
                    <a:pt x="472" y="3671"/>
                  </a:cubicBezTo>
                  <a:cubicBezTo>
                    <a:pt x="770" y="4101"/>
                    <a:pt x="985" y="4614"/>
                    <a:pt x="1077" y="5086"/>
                  </a:cubicBezTo>
                  <a:lnTo>
                    <a:pt x="1077" y="5168"/>
                  </a:lnTo>
                  <a:lnTo>
                    <a:pt x="1077" y="5762"/>
                  </a:lnTo>
                  <a:cubicBezTo>
                    <a:pt x="1077" y="6425"/>
                    <a:pt x="1593" y="6964"/>
                    <a:pt x="2237" y="6964"/>
                  </a:cubicBezTo>
                  <a:cubicBezTo>
                    <a:pt x="2260" y="6964"/>
                    <a:pt x="2284" y="6963"/>
                    <a:pt x="2307" y="6962"/>
                  </a:cubicBezTo>
                  <a:cubicBezTo>
                    <a:pt x="2953" y="6921"/>
                    <a:pt x="3425" y="6408"/>
                    <a:pt x="3425" y="5813"/>
                  </a:cubicBezTo>
                  <a:lnTo>
                    <a:pt x="3425" y="5168"/>
                  </a:lnTo>
                  <a:lnTo>
                    <a:pt x="3425" y="5127"/>
                  </a:lnTo>
                  <a:cubicBezTo>
                    <a:pt x="3507" y="4614"/>
                    <a:pt x="3722" y="4101"/>
                    <a:pt x="4019" y="3712"/>
                  </a:cubicBezTo>
                  <a:cubicBezTo>
                    <a:pt x="4358" y="3292"/>
                    <a:pt x="4532" y="2820"/>
                    <a:pt x="4532" y="2307"/>
                  </a:cubicBezTo>
                  <a:cubicBezTo>
                    <a:pt x="4532" y="1713"/>
                    <a:pt x="4276" y="1108"/>
                    <a:pt x="3845" y="688"/>
                  </a:cubicBezTo>
                  <a:cubicBezTo>
                    <a:pt x="3425" y="257"/>
                    <a:pt x="2871" y="1"/>
                    <a:pt x="2266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343;p37">
            <a:extLst>
              <a:ext uri="{FF2B5EF4-FFF2-40B4-BE49-F238E27FC236}">
                <a16:creationId xmlns:a16="http://schemas.microsoft.com/office/drawing/2014/main" id="{22623E04-41BC-CBA2-2F00-B5EC2C787D3F}"/>
              </a:ext>
            </a:extLst>
          </p:cNvPr>
          <p:cNvGrpSpPr/>
          <p:nvPr/>
        </p:nvGrpSpPr>
        <p:grpSpPr>
          <a:xfrm>
            <a:off x="1103963" y="1192902"/>
            <a:ext cx="345000" cy="343975"/>
            <a:chOff x="1799738" y="3074500"/>
            <a:chExt cx="345000" cy="343975"/>
          </a:xfrm>
        </p:grpSpPr>
        <p:sp>
          <p:nvSpPr>
            <p:cNvPr id="12" name="Google Shape;344;p37">
              <a:extLst>
                <a:ext uri="{FF2B5EF4-FFF2-40B4-BE49-F238E27FC236}">
                  <a16:creationId xmlns:a16="http://schemas.microsoft.com/office/drawing/2014/main" id="{8C2571D2-6FBD-0796-87B5-08BECA9FB080}"/>
                </a:ext>
              </a:extLst>
            </p:cNvPr>
            <p:cNvSpPr/>
            <p:nvPr/>
          </p:nvSpPr>
          <p:spPr>
            <a:xfrm>
              <a:off x="1799738" y="3272100"/>
              <a:ext cx="345000" cy="146375"/>
            </a:xfrm>
            <a:custGeom>
              <a:avLst/>
              <a:gdLst/>
              <a:ahLst/>
              <a:cxnLst/>
              <a:rect l="l" t="t" r="r" b="b"/>
              <a:pathLst>
                <a:path w="13800" h="5855" extrusionOk="0">
                  <a:moveTo>
                    <a:pt x="5424" y="595"/>
                  </a:moveTo>
                  <a:cubicBezTo>
                    <a:pt x="6070" y="595"/>
                    <a:pt x="6582" y="1149"/>
                    <a:pt x="6582" y="1795"/>
                  </a:cubicBezTo>
                  <a:lnTo>
                    <a:pt x="6582" y="2779"/>
                  </a:lnTo>
                  <a:cubicBezTo>
                    <a:pt x="6193" y="2523"/>
                    <a:pt x="5772" y="2389"/>
                    <a:pt x="5301" y="2389"/>
                  </a:cubicBezTo>
                  <a:lnTo>
                    <a:pt x="1067" y="2389"/>
                  </a:lnTo>
                  <a:lnTo>
                    <a:pt x="1067" y="1795"/>
                  </a:lnTo>
                  <a:cubicBezTo>
                    <a:pt x="1067" y="1497"/>
                    <a:pt x="1282" y="1241"/>
                    <a:pt x="1579" y="1241"/>
                  </a:cubicBezTo>
                  <a:cubicBezTo>
                    <a:pt x="2656" y="1241"/>
                    <a:pt x="3763" y="1067"/>
                    <a:pt x="4788" y="729"/>
                  </a:cubicBezTo>
                  <a:lnTo>
                    <a:pt x="4870" y="729"/>
                  </a:lnTo>
                  <a:cubicBezTo>
                    <a:pt x="5085" y="636"/>
                    <a:pt x="5219" y="595"/>
                    <a:pt x="5424" y="595"/>
                  </a:cubicBezTo>
                  <a:close/>
                  <a:moveTo>
                    <a:pt x="8417" y="595"/>
                  </a:moveTo>
                  <a:cubicBezTo>
                    <a:pt x="8591" y="595"/>
                    <a:pt x="8714" y="636"/>
                    <a:pt x="8930" y="729"/>
                  </a:cubicBezTo>
                  <a:lnTo>
                    <a:pt x="9012" y="729"/>
                  </a:lnTo>
                  <a:cubicBezTo>
                    <a:pt x="10037" y="1067"/>
                    <a:pt x="11113" y="1241"/>
                    <a:pt x="12220" y="1241"/>
                  </a:cubicBezTo>
                  <a:cubicBezTo>
                    <a:pt x="12518" y="1241"/>
                    <a:pt x="12733" y="1497"/>
                    <a:pt x="12733" y="1579"/>
                  </a:cubicBezTo>
                  <a:lnTo>
                    <a:pt x="12733" y="2389"/>
                  </a:lnTo>
                  <a:lnTo>
                    <a:pt x="8458" y="2389"/>
                  </a:lnTo>
                  <a:cubicBezTo>
                    <a:pt x="8038" y="2389"/>
                    <a:pt x="7566" y="2523"/>
                    <a:pt x="7177" y="2779"/>
                  </a:cubicBezTo>
                  <a:lnTo>
                    <a:pt x="7177" y="1795"/>
                  </a:lnTo>
                  <a:cubicBezTo>
                    <a:pt x="7177" y="1149"/>
                    <a:pt x="7730" y="595"/>
                    <a:pt x="8417" y="595"/>
                  </a:cubicBezTo>
                  <a:close/>
                  <a:moveTo>
                    <a:pt x="13205" y="2984"/>
                  </a:moveTo>
                  <a:lnTo>
                    <a:pt x="13205" y="4142"/>
                  </a:lnTo>
                  <a:lnTo>
                    <a:pt x="8243" y="4142"/>
                  </a:lnTo>
                  <a:cubicBezTo>
                    <a:pt x="7946" y="4142"/>
                    <a:pt x="7689" y="4358"/>
                    <a:pt x="7648" y="4655"/>
                  </a:cubicBezTo>
                  <a:cubicBezTo>
                    <a:pt x="7566" y="4993"/>
                    <a:pt x="7269" y="5290"/>
                    <a:pt x="6879" y="5290"/>
                  </a:cubicBezTo>
                  <a:cubicBezTo>
                    <a:pt x="6541" y="5290"/>
                    <a:pt x="6193" y="4993"/>
                    <a:pt x="6152" y="4655"/>
                  </a:cubicBezTo>
                  <a:cubicBezTo>
                    <a:pt x="6070" y="4358"/>
                    <a:pt x="5813" y="4142"/>
                    <a:pt x="5516" y="4142"/>
                  </a:cubicBezTo>
                  <a:lnTo>
                    <a:pt x="605" y="4142"/>
                  </a:lnTo>
                  <a:lnTo>
                    <a:pt x="605" y="2984"/>
                  </a:lnTo>
                  <a:lnTo>
                    <a:pt x="5301" y="2984"/>
                  </a:lnTo>
                  <a:cubicBezTo>
                    <a:pt x="5813" y="2984"/>
                    <a:pt x="6326" y="3199"/>
                    <a:pt x="6664" y="3548"/>
                  </a:cubicBezTo>
                  <a:cubicBezTo>
                    <a:pt x="6731" y="3609"/>
                    <a:pt x="6818" y="3640"/>
                    <a:pt x="6899" y="3640"/>
                  </a:cubicBezTo>
                  <a:cubicBezTo>
                    <a:pt x="6979" y="3640"/>
                    <a:pt x="7054" y="3609"/>
                    <a:pt x="7095" y="3548"/>
                  </a:cubicBezTo>
                  <a:cubicBezTo>
                    <a:pt x="7474" y="3199"/>
                    <a:pt x="7987" y="2984"/>
                    <a:pt x="8499" y="2984"/>
                  </a:cubicBezTo>
                  <a:close/>
                  <a:moveTo>
                    <a:pt x="5383" y="1"/>
                  </a:moveTo>
                  <a:cubicBezTo>
                    <a:pt x="5085" y="1"/>
                    <a:pt x="4870" y="83"/>
                    <a:pt x="4655" y="124"/>
                  </a:cubicBezTo>
                  <a:cubicBezTo>
                    <a:pt x="4614" y="165"/>
                    <a:pt x="4614" y="165"/>
                    <a:pt x="4573" y="165"/>
                  </a:cubicBezTo>
                  <a:cubicBezTo>
                    <a:pt x="3589" y="513"/>
                    <a:pt x="2605" y="636"/>
                    <a:pt x="1579" y="636"/>
                  </a:cubicBezTo>
                  <a:cubicBezTo>
                    <a:pt x="985" y="636"/>
                    <a:pt x="472" y="1149"/>
                    <a:pt x="472" y="1795"/>
                  </a:cubicBezTo>
                  <a:lnTo>
                    <a:pt x="472" y="2389"/>
                  </a:lnTo>
                  <a:lnTo>
                    <a:pt x="298" y="2389"/>
                  </a:lnTo>
                  <a:cubicBezTo>
                    <a:pt x="134" y="2389"/>
                    <a:pt x="1" y="2564"/>
                    <a:pt x="1" y="2687"/>
                  </a:cubicBezTo>
                  <a:lnTo>
                    <a:pt x="1" y="4440"/>
                  </a:lnTo>
                  <a:cubicBezTo>
                    <a:pt x="1" y="4614"/>
                    <a:pt x="134" y="4737"/>
                    <a:pt x="298" y="4737"/>
                  </a:cubicBezTo>
                  <a:lnTo>
                    <a:pt x="5516" y="4737"/>
                  </a:lnTo>
                  <a:cubicBezTo>
                    <a:pt x="5557" y="4737"/>
                    <a:pt x="5557" y="4737"/>
                    <a:pt x="5557" y="4778"/>
                  </a:cubicBezTo>
                  <a:cubicBezTo>
                    <a:pt x="5680" y="5424"/>
                    <a:pt x="6244" y="5854"/>
                    <a:pt x="6879" y="5854"/>
                  </a:cubicBezTo>
                  <a:cubicBezTo>
                    <a:pt x="7566" y="5854"/>
                    <a:pt x="8120" y="5424"/>
                    <a:pt x="8243" y="4778"/>
                  </a:cubicBezTo>
                  <a:lnTo>
                    <a:pt x="8243" y="4737"/>
                  </a:lnTo>
                  <a:lnTo>
                    <a:pt x="13502" y="4737"/>
                  </a:lnTo>
                  <a:cubicBezTo>
                    <a:pt x="13625" y="4737"/>
                    <a:pt x="13799" y="4614"/>
                    <a:pt x="13799" y="4440"/>
                  </a:cubicBezTo>
                  <a:lnTo>
                    <a:pt x="13799" y="2687"/>
                  </a:lnTo>
                  <a:cubicBezTo>
                    <a:pt x="13799" y="2564"/>
                    <a:pt x="13625" y="2389"/>
                    <a:pt x="13502" y="2389"/>
                  </a:cubicBezTo>
                  <a:lnTo>
                    <a:pt x="13287" y="2389"/>
                  </a:lnTo>
                  <a:lnTo>
                    <a:pt x="13287" y="1579"/>
                  </a:lnTo>
                  <a:cubicBezTo>
                    <a:pt x="13287" y="1364"/>
                    <a:pt x="13205" y="1190"/>
                    <a:pt x="13030" y="1026"/>
                  </a:cubicBezTo>
                  <a:cubicBezTo>
                    <a:pt x="12815" y="811"/>
                    <a:pt x="12477" y="636"/>
                    <a:pt x="12179" y="636"/>
                  </a:cubicBezTo>
                  <a:cubicBezTo>
                    <a:pt x="11154" y="636"/>
                    <a:pt x="10170" y="513"/>
                    <a:pt x="9186" y="165"/>
                  </a:cubicBezTo>
                  <a:cubicBezTo>
                    <a:pt x="9145" y="165"/>
                    <a:pt x="9145" y="165"/>
                    <a:pt x="9104" y="124"/>
                  </a:cubicBezTo>
                  <a:cubicBezTo>
                    <a:pt x="8889" y="83"/>
                    <a:pt x="8673" y="1"/>
                    <a:pt x="8376" y="1"/>
                  </a:cubicBezTo>
                  <a:cubicBezTo>
                    <a:pt x="7782" y="1"/>
                    <a:pt x="7218" y="339"/>
                    <a:pt x="6879" y="811"/>
                  </a:cubicBezTo>
                  <a:cubicBezTo>
                    <a:pt x="6582" y="339"/>
                    <a:pt x="6028" y="1"/>
                    <a:pt x="53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5;p37">
              <a:extLst>
                <a:ext uri="{FF2B5EF4-FFF2-40B4-BE49-F238E27FC236}">
                  <a16:creationId xmlns:a16="http://schemas.microsoft.com/office/drawing/2014/main" id="{8F05002B-909F-C956-F95D-6A5BB25F0399}"/>
                </a:ext>
              </a:extLst>
            </p:cNvPr>
            <p:cNvSpPr/>
            <p:nvPr/>
          </p:nvSpPr>
          <p:spPr>
            <a:xfrm>
              <a:off x="2062438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49" y="0"/>
                  </a:moveTo>
                  <a:cubicBezTo>
                    <a:pt x="134" y="0"/>
                    <a:pt x="0" y="164"/>
                    <a:pt x="41" y="338"/>
                  </a:cubicBezTo>
                  <a:cubicBezTo>
                    <a:pt x="41" y="472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497" y="420"/>
                    <a:pt x="1497" y="256"/>
                  </a:cubicBezTo>
                  <a:cubicBezTo>
                    <a:pt x="1497" y="123"/>
                    <a:pt x="1323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6;p37">
              <a:extLst>
                <a:ext uri="{FF2B5EF4-FFF2-40B4-BE49-F238E27FC236}">
                  <a16:creationId xmlns:a16="http://schemas.microsoft.com/office/drawing/2014/main" id="{22EF48E4-5AEA-B386-6B51-6D5F8FEFC461}"/>
                </a:ext>
              </a:extLst>
            </p:cNvPr>
            <p:cNvSpPr/>
            <p:nvPr/>
          </p:nvSpPr>
          <p:spPr>
            <a:xfrm>
              <a:off x="2050638" y="3074725"/>
              <a:ext cx="39750" cy="26450"/>
            </a:xfrm>
            <a:custGeom>
              <a:avLst/>
              <a:gdLst/>
              <a:ahLst/>
              <a:cxnLst/>
              <a:rect l="l" t="t" r="r" b="b"/>
              <a:pathLst>
                <a:path w="1590" h="1058" extrusionOk="0">
                  <a:moveTo>
                    <a:pt x="1229" y="0"/>
                  </a:moveTo>
                  <a:cubicBezTo>
                    <a:pt x="1190" y="0"/>
                    <a:pt x="1152" y="10"/>
                    <a:pt x="1118" y="33"/>
                  </a:cubicBezTo>
                  <a:lnTo>
                    <a:pt x="216" y="504"/>
                  </a:lnTo>
                  <a:cubicBezTo>
                    <a:pt x="93" y="586"/>
                    <a:pt x="1" y="761"/>
                    <a:pt x="93" y="884"/>
                  </a:cubicBezTo>
                  <a:cubicBezTo>
                    <a:pt x="134" y="1017"/>
                    <a:pt x="257" y="1058"/>
                    <a:pt x="349" y="1058"/>
                  </a:cubicBezTo>
                  <a:cubicBezTo>
                    <a:pt x="390" y="1058"/>
                    <a:pt x="431" y="1058"/>
                    <a:pt x="513" y="1017"/>
                  </a:cubicBezTo>
                  <a:lnTo>
                    <a:pt x="1375" y="545"/>
                  </a:lnTo>
                  <a:cubicBezTo>
                    <a:pt x="1498" y="504"/>
                    <a:pt x="1590" y="289"/>
                    <a:pt x="1498" y="166"/>
                  </a:cubicBezTo>
                  <a:cubicBezTo>
                    <a:pt x="1438" y="70"/>
                    <a:pt x="1331" y="0"/>
                    <a:pt x="122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7;p37">
              <a:extLst>
                <a:ext uri="{FF2B5EF4-FFF2-40B4-BE49-F238E27FC236}">
                  <a16:creationId xmlns:a16="http://schemas.microsoft.com/office/drawing/2014/main" id="{EACF7C93-057E-885F-82C3-134D7ADC42F8}"/>
                </a:ext>
              </a:extLst>
            </p:cNvPr>
            <p:cNvSpPr/>
            <p:nvPr/>
          </p:nvSpPr>
          <p:spPr>
            <a:xfrm>
              <a:off x="2050638" y="3163175"/>
              <a:ext cx="39750" cy="25650"/>
            </a:xfrm>
            <a:custGeom>
              <a:avLst/>
              <a:gdLst/>
              <a:ahLst/>
              <a:cxnLst/>
              <a:rect l="l" t="t" r="r" b="b"/>
              <a:pathLst>
                <a:path w="1590" h="1026" extrusionOk="0">
                  <a:moveTo>
                    <a:pt x="338" y="1"/>
                  </a:moveTo>
                  <a:cubicBezTo>
                    <a:pt x="243" y="1"/>
                    <a:pt x="148" y="55"/>
                    <a:pt x="93" y="165"/>
                  </a:cubicBezTo>
                  <a:cubicBezTo>
                    <a:pt x="1" y="298"/>
                    <a:pt x="93" y="472"/>
                    <a:pt x="216" y="554"/>
                  </a:cubicBezTo>
                  <a:lnTo>
                    <a:pt x="1118" y="985"/>
                  </a:lnTo>
                  <a:cubicBezTo>
                    <a:pt x="1159" y="1026"/>
                    <a:pt x="1200" y="1026"/>
                    <a:pt x="1241" y="1026"/>
                  </a:cubicBezTo>
                  <a:cubicBezTo>
                    <a:pt x="1334" y="1026"/>
                    <a:pt x="1457" y="985"/>
                    <a:pt x="1498" y="852"/>
                  </a:cubicBezTo>
                  <a:cubicBezTo>
                    <a:pt x="1590" y="729"/>
                    <a:pt x="1498" y="554"/>
                    <a:pt x="1375" y="472"/>
                  </a:cubicBezTo>
                  <a:lnTo>
                    <a:pt x="472" y="42"/>
                  </a:lnTo>
                  <a:cubicBezTo>
                    <a:pt x="431" y="14"/>
                    <a:pt x="385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8;p37">
              <a:extLst>
                <a:ext uri="{FF2B5EF4-FFF2-40B4-BE49-F238E27FC236}">
                  <a16:creationId xmlns:a16="http://schemas.microsoft.com/office/drawing/2014/main" id="{F56CEB30-C699-EA11-ECBD-DECBDACFF44F}"/>
                </a:ext>
              </a:extLst>
            </p:cNvPr>
            <p:cNvSpPr/>
            <p:nvPr/>
          </p:nvSpPr>
          <p:spPr>
            <a:xfrm>
              <a:off x="1843563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39" y="0"/>
                  </a:moveTo>
                  <a:cubicBezTo>
                    <a:pt x="134" y="0"/>
                    <a:pt x="1" y="164"/>
                    <a:pt x="42" y="338"/>
                  </a:cubicBezTo>
                  <a:cubicBezTo>
                    <a:pt x="42" y="472"/>
                    <a:pt x="175" y="595"/>
                    <a:pt x="339" y="595"/>
                  </a:cubicBezTo>
                  <a:lnTo>
                    <a:pt x="1200" y="595"/>
                  </a:lnTo>
                  <a:cubicBezTo>
                    <a:pt x="1364" y="595"/>
                    <a:pt x="1497" y="420"/>
                    <a:pt x="1497" y="256"/>
                  </a:cubicBezTo>
                  <a:cubicBezTo>
                    <a:pt x="1497" y="123"/>
                    <a:pt x="136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9;p37">
              <a:extLst>
                <a:ext uri="{FF2B5EF4-FFF2-40B4-BE49-F238E27FC236}">
                  <a16:creationId xmlns:a16="http://schemas.microsoft.com/office/drawing/2014/main" id="{8484E56C-6600-1D75-6DDB-D6E40AA2C33D}"/>
                </a:ext>
              </a:extLst>
            </p:cNvPr>
            <p:cNvSpPr/>
            <p:nvPr/>
          </p:nvSpPr>
          <p:spPr>
            <a:xfrm>
              <a:off x="1854338" y="3074725"/>
              <a:ext cx="38450" cy="26450"/>
            </a:xfrm>
            <a:custGeom>
              <a:avLst/>
              <a:gdLst/>
              <a:ahLst/>
              <a:cxnLst/>
              <a:rect l="l" t="t" r="r" b="b"/>
              <a:pathLst>
                <a:path w="1538" h="1058" extrusionOk="0">
                  <a:moveTo>
                    <a:pt x="355" y="0"/>
                  </a:moveTo>
                  <a:cubicBezTo>
                    <a:pt x="249" y="0"/>
                    <a:pt x="142" y="70"/>
                    <a:pt x="82" y="166"/>
                  </a:cubicBezTo>
                  <a:cubicBezTo>
                    <a:pt x="0" y="289"/>
                    <a:pt x="41" y="504"/>
                    <a:pt x="215" y="545"/>
                  </a:cubicBezTo>
                  <a:lnTo>
                    <a:pt x="1066" y="1017"/>
                  </a:lnTo>
                  <a:cubicBezTo>
                    <a:pt x="1107" y="1058"/>
                    <a:pt x="1148" y="1058"/>
                    <a:pt x="1189" y="1058"/>
                  </a:cubicBezTo>
                  <a:cubicBezTo>
                    <a:pt x="1323" y="1058"/>
                    <a:pt x="1405" y="1017"/>
                    <a:pt x="1497" y="884"/>
                  </a:cubicBezTo>
                  <a:cubicBezTo>
                    <a:pt x="1538" y="761"/>
                    <a:pt x="1497" y="586"/>
                    <a:pt x="1364" y="504"/>
                  </a:cubicBezTo>
                  <a:lnTo>
                    <a:pt x="472" y="33"/>
                  </a:lnTo>
                  <a:cubicBezTo>
                    <a:pt x="435" y="10"/>
                    <a:pt x="395" y="0"/>
                    <a:pt x="35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0;p37">
              <a:extLst>
                <a:ext uri="{FF2B5EF4-FFF2-40B4-BE49-F238E27FC236}">
                  <a16:creationId xmlns:a16="http://schemas.microsoft.com/office/drawing/2014/main" id="{9EEF9112-D679-8158-71C5-D1FF3E068213}"/>
                </a:ext>
              </a:extLst>
            </p:cNvPr>
            <p:cNvSpPr/>
            <p:nvPr/>
          </p:nvSpPr>
          <p:spPr>
            <a:xfrm>
              <a:off x="1854338" y="3163175"/>
              <a:ext cx="38450" cy="25650"/>
            </a:xfrm>
            <a:custGeom>
              <a:avLst/>
              <a:gdLst/>
              <a:ahLst/>
              <a:cxnLst/>
              <a:rect l="l" t="t" r="r" b="b"/>
              <a:pathLst>
                <a:path w="1538" h="1026" extrusionOk="0">
                  <a:moveTo>
                    <a:pt x="1235" y="1"/>
                  </a:moveTo>
                  <a:cubicBezTo>
                    <a:pt x="1181" y="1"/>
                    <a:pt x="1124" y="14"/>
                    <a:pt x="1066" y="42"/>
                  </a:cubicBezTo>
                  <a:lnTo>
                    <a:pt x="215" y="472"/>
                  </a:lnTo>
                  <a:cubicBezTo>
                    <a:pt x="41" y="554"/>
                    <a:pt x="0" y="729"/>
                    <a:pt x="82" y="852"/>
                  </a:cubicBezTo>
                  <a:cubicBezTo>
                    <a:pt x="123" y="985"/>
                    <a:pt x="215" y="1026"/>
                    <a:pt x="338" y="1026"/>
                  </a:cubicBezTo>
                  <a:cubicBezTo>
                    <a:pt x="379" y="1026"/>
                    <a:pt x="421" y="1026"/>
                    <a:pt x="472" y="985"/>
                  </a:cubicBezTo>
                  <a:lnTo>
                    <a:pt x="1364" y="554"/>
                  </a:lnTo>
                  <a:cubicBezTo>
                    <a:pt x="1497" y="472"/>
                    <a:pt x="1538" y="298"/>
                    <a:pt x="1497" y="165"/>
                  </a:cubicBezTo>
                  <a:cubicBezTo>
                    <a:pt x="1435" y="55"/>
                    <a:pt x="1342" y="1"/>
                    <a:pt x="12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1;p37">
              <a:extLst>
                <a:ext uri="{FF2B5EF4-FFF2-40B4-BE49-F238E27FC236}">
                  <a16:creationId xmlns:a16="http://schemas.microsoft.com/office/drawing/2014/main" id="{AF777335-3D30-3C7C-C983-F497452391EC}"/>
                </a:ext>
              </a:extLst>
            </p:cNvPr>
            <p:cNvSpPr/>
            <p:nvPr/>
          </p:nvSpPr>
          <p:spPr>
            <a:xfrm>
              <a:off x="1916088" y="3074500"/>
              <a:ext cx="113300" cy="174100"/>
            </a:xfrm>
            <a:custGeom>
              <a:avLst/>
              <a:gdLst/>
              <a:ahLst/>
              <a:cxnLst/>
              <a:rect l="l" t="t" r="r" b="b"/>
              <a:pathLst>
                <a:path w="4532" h="6964" extrusionOk="0">
                  <a:moveTo>
                    <a:pt x="2225" y="595"/>
                  </a:moveTo>
                  <a:cubicBezTo>
                    <a:pt x="3169" y="595"/>
                    <a:pt x="3937" y="1364"/>
                    <a:pt x="3937" y="2307"/>
                  </a:cubicBezTo>
                  <a:cubicBezTo>
                    <a:pt x="3937" y="2687"/>
                    <a:pt x="3804" y="3035"/>
                    <a:pt x="3548" y="3333"/>
                  </a:cubicBezTo>
                  <a:cubicBezTo>
                    <a:pt x="3210" y="3763"/>
                    <a:pt x="2994" y="4276"/>
                    <a:pt x="2871" y="4870"/>
                  </a:cubicBezTo>
                  <a:lnTo>
                    <a:pt x="1631" y="4870"/>
                  </a:lnTo>
                  <a:cubicBezTo>
                    <a:pt x="1498" y="4317"/>
                    <a:pt x="1282" y="3804"/>
                    <a:pt x="903" y="3333"/>
                  </a:cubicBezTo>
                  <a:cubicBezTo>
                    <a:pt x="688" y="3035"/>
                    <a:pt x="565" y="2687"/>
                    <a:pt x="565" y="2307"/>
                  </a:cubicBezTo>
                  <a:cubicBezTo>
                    <a:pt x="565" y="1364"/>
                    <a:pt x="1333" y="595"/>
                    <a:pt x="2225" y="595"/>
                  </a:cubicBezTo>
                  <a:close/>
                  <a:moveTo>
                    <a:pt x="2820" y="5424"/>
                  </a:moveTo>
                  <a:lnTo>
                    <a:pt x="2820" y="5813"/>
                  </a:lnTo>
                  <a:cubicBezTo>
                    <a:pt x="2820" y="6111"/>
                    <a:pt x="2564" y="6367"/>
                    <a:pt x="2266" y="6367"/>
                  </a:cubicBezTo>
                  <a:cubicBezTo>
                    <a:pt x="1928" y="6367"/>
                    <a:pt x="1672" y="6111"/>
                    <a:pt x="1672" y="5813"/>
                  </a:cubicBezTo>
                  <a:lnTo>
                    <a:pt x="1672" y="5424"/>
                  </a:lnTo>
                  <a:close/>
                  <a:moveTo>
                    <a:pt x="2225" y="1"/>
                  </a:moveTo>
                  <a:cubicBezTo>
                    <a:pt x="1631" y="1"/>
                    <a:pt x="1077" y="257"/>
                    <a:pt x="647" y="688"/>
                  </a:cubicBezTo>
                  <a:cubicBezTo>
                    <a:pt x="216" y="1108"/>
                    <a:pt x="1" y="1713"/>
                    <a:pt x="1" y="2307"/>
                  </a:cubicBezTo>
                  <a:cubicBezTo>
                    <a:pt x="1" y="2820"/>
                    <a:pt x="134" y="3292"/>
                    <a:pt x="472" y="3671"/>
                  </a:cubicBezTo>
                  <a:cubicBezTo>
                    <a:pt x="770" y="4101"/>
                    <a:pt x="985" y="4614"/>
                    <a:pt x="1077" y="5086"/>
                  </a:cubicBezTo>
                  <a:lnTo>
                    <a:pt x="1077" y="5168"/>
                  </a:lnTo>
                  <a:lnTo>
                    <a:pt x="1077" y="5762"/>
                  </a:lnTo>
                  <a:cubicBezTo>
                    <a:pt x="1077" y="6425"/>
                    <a:pt x="1593" y="6964"/>
                    <a:pt x="2237" y="6964"/>
                  </a:cubicBezTo>
                  <a:cubicBezTo>
                    <a:pt x="2260" y="6964"/>
                    <a:pt x="2284" y="6963"/>
                    <a:pt x="2307" y="6962"/>
                  </a:cubicBezTo>
                  <a:cubicBezTo>
                    <a:pt x="2953" y="6921"/>
                    <a:pt x="3425" y="6408"/>
                    <a:pt x="3425" y="5813"/>
                  </a:cubicBezTo>
                  <a:lnTo>
                    <a:pt x="3425" y="5168"/>
                  </a:lnTo>
                  <a:lnTo>
                    <a:pt x="3425" y="5127"/>
                  </a:lnTo>
                  <a:cubicBezTo>
                    <a:pt x="3507" y="4614"/>
                    <a:pt x="3722" y="4101"/>
                    <a:pt x="4019" y="3712"/>
                  </a:cubicBezTo>
                  <a:cubicBezTo>
                    <a:pt x="4358" y="3292"/>
                    <a:pt x="4532" y="2820"/>
                    <a:pt x="4532" y="2307"/>
                  </a:cubicBezTo>
                  <a:cubicBezTo>
                    <a:pt x="4532" y="1713"/>
                    <a:pt x="4276" y="1108"/>
                    <a:pt x="3845" y="688"/>
                  </a:cubicBezTo>
                  <a:cubicBezTo>
                    <a:pt x="3425" y="257"/>
                    <a:pt x="2871" y="1"/>
                    <a:pt x="2266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343;p37">
            <a:extLst>
              <a:ext uri="{FF2B5EF4-FFF2-40B4-BE49-F238E27FC236}">
                <a16:creationId xmlns:a16="http://schemas.microsoft.com/office/drawing/2014/main" id="{99E41D43-47A1-B580-997A-80E218020CB1}"/>
              </a:ext>
            </a:extLst>
          </p:cNvPr>
          <p:cNvGrpSpPr/>
          <p:nvPr/>
        </p:nvGrpSpPr>
        <p:grpSpPr>
          <a:xfrm>
            <a:off x="1103963" y="2453688"/>
            <a:ext cx="345000" cy="343975"/>
            <a:chOff x="1799738" y="3074500"/>
            <a:chExt cx="345000" cy="343975"/>
          </a:xfrm>
        </p:grpSpPr>
        <p:sp>
          <p:nvSpPr>
            <p:cNvPr id="21" name="Google Shape;344;p37">
              <a:extLst>
                <a:ext uri="{FF2B5EF4-FFF2-40B4-BE49-F238E27FC236}">
                  <a16:creationId xmlns:a16="http://schemas.microsoft.com/office/drawing/2014/main" id="{E419B989-E991-226F-0AE7-6CB75C2B24B0}"/>
                </a:ext>
              </a:extLst>
            </p:cNvPr>
            <p:cNvSpPr/>
            <p:nvPr/>
          </p:nvSpPr>
          <p:spPr>
            <a:xfrm>
              <a:off x="1799738" y="3272100"/>
              <a:ext cx="345000" cy="146375"/>
            </a:xfrm>
            <a:custGeom>
              <a:avLst/>
              <a:gdLst/>
              <a:ahLst/>
              <a:cxnLst/>
              <a:rect l="l" t="t" r="r" b="b"/>
              <a:pathLst>
                <a:path w="13800" h="5855" extrusionOk="0">
                  <a:moveTo>
                    <a:pt x="5424" y="595"/>
                  </a:moveTo>
                  <a:cubicBezTo>
                    <a:pt x="6070" y="595"/>
                    <a:pt x="6582" y="1149"/>
                    <a:pt x="6582" y="1795"/>
                  </a:cubicBezTo>
                  <a:lnTo>
                    <a:pt x="6582" y="2779"/>
                  </a:lnTo>
                  <a:cubicBezTo>
                    <a:pt x="6193" y="2523"/>
                    <a:pt x="5772" y="2389"/>
                    <a:pt x="5301" y="2389"/>
                  </a:cubicBezTo>
                  <a:lnTo>
                    <a:pt x="1067" y="2389"/>
                  </a:lnTo>
                  <a:lnTo>
                    <a:pt x="1067" y="1795"/>
                  </a:lnTo>
                  <a:cubicBezTo>
                    <a:pt x="1067" y="1497"/>
                    <a:pt x="1282" y="1241"/>
                    <a:pt x="1579" y="1241"/>
                  </a:cubicBezTo>
                  <a:cubicBezTo>
                    <a:pt x="2656" y="1241"/>
                    <a:pt x="3763" y="1067"/>
                    <a:pt x="4788" y="729"/>
                  </a:cubicBezTo>
                  <a:lnTo>
                    <a:pt x="4870" y="729"/>
                  </a:lnTo>
                  <a:cubicBezTo>
                    <a:pt x="5085" y="636"/>
                    <a:pt x="5219" y="595"/>
                    <a:pt x="5424" y="595"/>
                  </a:cubicBezTo>
                  <a:close/>
                  <a:moveTo>
                    <a:pt x="8417" y="595"/>
                  </a:moveTo>
                  <a:cubicBezTo>
                    <a:pt x="8591" y="595"/>
                    <a:pt x="8714" y="636"/>
                    <a:pt x="8930" y="729"/>
                  </a:cubicBezTo>
                  <a:lnTo>
                    <a:pt x="9012" y="729"/>
                  </a:lnTo>
                  <a:cubicBezTo>
                    <a:pt x="10037" y="1067"/>
                    <a:pt x="11113" y="1241"/>
                    <a:pt x="12220" y="1241"/>
                  </a:cubicBezTo>
                  <a:cubicBezTo>
                    <a:pt x="12518" y="1241"/>
                    <a:pt x="12733" y="1497"/>
                    <a:pt x="12733" y="1579"/>
                  </a:cubicBezTo>
                  <a:lnTo>
                    <a:pt x="12733" y="2389"/>
                  </a:lnTo>
                  <a:lnTo>
                    <a:pt x="8458" y="2389"/>
                  </a:lnTo>
                  <a:cubicBezTo>
                    <a:pt x="8038" y="2389"/>
                    <a:pt x="7566" y="2523"/>
                    <a:pt x="7177" y="2779"/>
                  </a:cubicBezTo>
                  <a:lnTo>
                    <a:pt x="7177" y="1795"/>
                  </a:lnTo>
                  <a:cubicBezTo>
                    <a:pt x="7177" y="1149"/>
                    <a:pt x="7730" y="595"/>
                    <a:pt x="8417" y="595"/>
                  </a:cubicBezTo>
                  <a:close/>
                  <a:moveTo>
                    <a:pt x="13205" y="2984"/>
                  </a:moveTo>
                  <a:lnTo>
                    <a:pt x="13205" y="4142"/>
                  </a:lnTo>
                  <a:lnTo>
                    <a:pt x="8243" y="4142"/>
                  </a:lnTo>
                  <a:cubicBezTo>
                    <a:pt x="7946" y="4142"/>
                    <a:pt x="7689" y="4358"/>
                    <a:pt x="7648" y="4655"/>
                  </a:cubicBezTo>
                  <a:cubicBezTo>
                    <a:pt x="7566" y="4993"/>
                    <a:pt x="7269" y="5290"/>
                    <a:pt x="6879" y="5290"/>
                  </a:cubicBezTo>
                  <a:cubicBezTo>
                    <a:pt x="6541" y="5290"/>
                    <a:pt x="6193" y="4993"/>
                    <a:pt x="6152" y="4655"/>
                  </a:cubicBezTo>
                  <a:cubicBezTo>
                    <a:pt x="6070" y="4358"/>
                    <a:pt x="5813" y="4142"/>
                    <a:pt x="5516" y="4142"/>
                  </a:cubicBezTo>
                  <a:lnTo>
                    <a:pt x="605" y="4142"/>
                  </a:lnTo>
                  <a:lnTo>
                    <a:pt x="605" y="2984"/>
                  </a:lnTo>
                  <a:lnTo>
                    <a:pt x="5301" y="2984"/>
                  </a:lnTo>
                  <a:cubicBezTo>
                    <a:pt x="5813" y="2984"/>
                    <a:pt x="6326" y="3199"/>
                    <a:pt x="6664" y="3548"/>
                  </a:cubicBezTo>
                  <a:cubicBezTo>
                    <a:pt x="6731" y="3609"/>
                    <a:pt x="6818" y="3640"/>
                    <a:pt x="6899" y="3640"/>
                  </a:cubicBezTo>
                  <a:cubicBezTo>
                    <a:pt x="6979" y="3640"/>
                    <a:pt x="7054" y="3609"/>
                    <a:pt x="7095" y="3548"/>
                  </a:cubicBezTo>
                  <a:cubicBezTo>
                    <a:pt x="7474" y="3199"/>
                    <a:pt x="7987" y="2984"/>
                    <a:pt x="8499" y="2984"/>
                  </a:cubicBezTo>
                  <a:close/>
                  <a:moveTo>
                    <a:pt x="5383" y="1"/>
                  </a:moveTo>
                  <a:cubicBezTo>
                    <a:pt x="5085" y="1"/>
                    <a:pt x="4870" y="83"/>
                    <a:pt x="4655" y="124"/>
                  </a:cubicBezTo>
                  <a:cubicBezTo>
                    <a:pt x="4614" y="165"/>
                    <a:pt x="4614" y="165"/>
                    <a:pt x="4573" y="165"/>
                  </a:cubicBezTo>
                  <a:cubicBezTo>
                    <a:pt x="3589" y="513"/>
                    <a:pt x="2605" y="636"/>
                    <a:pt x="1579" y="636"/>
                  </a:cubicBezTo>
                  <a:cubicBezTo>
                    <a:pt x="985" y="636"/>
                    <a:pt x="472" y="1149"/>
                    <a:pt x="472" y="1795"/>
                  </a:cubicBezTo>
                  <a:lnTo>
                    <a:pt x="472" y="2389"/>
                  </a:lnTo>
                  <a:lnTo>
                    <a:pt x="298" y="2389"/>
                  </a:lnTo>
                  <a:cubicBezTo>
                    <a:pt x="134" y="2389"/>
                    <a:pt x="1" y="2564"/>
                    <a:pt x="1" y="2687"/>
                  </a:cubicBezTo>
                  <a:lnTo>
                    <a:pt x="1" y="4440"/>
                  </a:lnTo>
                  <a:cubicBezTo>
                    <a:pt x="1" y="4614"/>
                    <a:pt x="134" y="4737"/>
                    <a:pt x="298" y="4737"/>
                  </a:cubicBezTo>
                  <a:lnTo>
                    <a:pt x="5516" y="4737"/>
                  </a:lnTo>
                  <a:cubicBezTo>
                    <a:pt x="5557" y="4737"/>
                    <a:pt x="5557" y="4737"/>
                    <a:pt x="5557" y="4778"/>
                  </a:cubicBezTo>
                  <a:cubicBezTo>
                    <a:pt x="5680" y="5424"/>
                    <a:pt x="6244" y="5854"/>
                    <a:pt x="6879" y="5854"/>
                  </a:cubicBezTo>
                  <a:cubicBezTo>
                    <a:pt x="7566" y="5854"/>
                    <a:pt x="8120" y="5424"/>
                    <a:pt x="8243" y="4778"/>
                  </a:cubicBezTo>
                  <a:lnTo>
                    <a:pt x="8243" y="4737"/>
                  </a:lnTo>
                  <a:lnTo>
                    <a:pt x="13502" y="4737"/>
                  </a:lnTo>
                  <a:cubicBezTo>
                    <a:pt x="13625" y="4737"/>
                    <a:pt x="13799" y="4614"/>
                    <a:pt x="13799" y="4440"/>
                  </a:cubicBezTo>
                  <a:lnTo>
                    <a:pt x="13799" y="2687"/>
                  </a:lnTo>
                  <a:cubicBezTo>
                    <a:pt x="13799" y="2564"/>
                    <a:pt x="13625" y="2389"/>
                    <a:pt x="13502" y="2389"/>
                  </a:cubicBezTo>
                  <a:lnTo>
                    <a:pt x="13287" y="2389"/>
                  </a:lnTo>
                  <a:lnTo>
                    <a:pt x="13287" y="1579"/>
                  </a:lnTo>
                  <a:cubicBezTo>
                    <a:pt x="13287" y="1364"/>
                    <a:pt x="13205" y="1190"/>
                    <a:pt x="13030" y="1026"/>
                  </a:cubicBezTo>
                  <a:cubicBezTo>
                    <a:pt x="12815" y="811"/>
                    <a:pt x="12477" y="636"/>
                    <a:pt x="12179" y="636"/>
                  </a:cubicBezTo>
                  <a:cubicBezTo>
                    <a:pt x="11154" y="636"/>
                    <a:pt x="10170" y="513"/>
                    <a:pt x="9186" y="165"/>
                  </a:cubicBezTo>
                  <a:cubicBezTo>
                    <a:pt x="9145" y="165"/>
                    <a:pt x="9145" y="165"/>
                    <a:pt x="9104" y="124"/>
                  </a:cubicBezTo>
                  <a:cubicBezTo>
                    <a:pt x="8889" y="83"/>
                    <a:pt x="8673" y="1"/>
                    <a:pt x="8376" y="1"/>
                  </a:cubicBezTo>
                  <a:cubicBezTo>
                    <a:pt x="7782" y="1"/>
                    <a:pt x="7218" y="339"/>
                    <a:pt x="6879" y="811"/>
                  </a:cubicBezTo>
                  <a:cubicBezTo>
                    <a:pt x="6582" y="339"/>
                    <a:pt x="6028" y="1"/>
                    <a:pt x="53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5;p37">
              <a:extLst>
                <a:ext uri="{FF2B5EF4-FFF2-40B4-BE49-F238E27FC236}">
                  <a16:creationId xmlns:a16="http://schemas.microsoft.com/office/drawing/2014/main" id="{894A653D-73CC-9413-772C-630C71A688A2}"/>
                </a:ext>
              </a:extLst>
            </p:cNvPr>
            <p:cNvSpPr/>
            <p:nvPr/>
          </p:nvSpPr>
          <p:spPr>
            <a:xfrm>
              <a:off x="2062438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49" y="0"/>
                  </a:moveTo>
                  <a:cubicBezTo>
                    <a:pt x="134" y="0"/>
                    <a:pt x="0" y="164"/>
                    <a:pt x="41" y="338"/>
                  </a:cubicBezTo>
                  <a:cubicBezTo>
                    <a:pt x="41" y="472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497" y="420"/>
                    <a:pt x="1497" y="256"/>
                  </a:cubicBezTo>
                  <a:cubicBezTo>
                    <a:pt x="1497" y="123"/>
                    <a:pt x="1323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6;p37">
              <a:extLst>
                <a:ext uri="{FF2B5EF4-FFF2-40B4-BE49-F238E27FC236}">
                  <a16:creationId xmlns:a16="http://schemas.microsoft.com/office/drawing/2014/main" id="{E20BEC2A-19C0-3B27-F387-99EC3A232442}"/>
                </a:ext>
              </a:extLst>
            </p:cNvPr>
            <p:cNvSpPr/>
            <p:nvPr/>
          </p:nvSpPr>
          <p:spPr>
            <a:xfrm>
              <a:off x="2050638" y="3074725"/>
              <a:ext cx="39750" cy="26450"/>
            </a:xfrm>
            <a:custGeom>
              <a:avLst/>
              <a:gdLst/>
              <a:ahLst/>
              <a:cxnLst/>
              <a:rect l="l" t="t" r="r" b="b"/>
              <a:pathLst>
                <a:path w="1590" h="1058" extrusionOk="0">
                  <a:moveTo>
                    <a:pt x="1229" y="0"/>
                  </a:moveTo>
                  <a:cubicBezTo>
                    <a:pt x="1190" y="0"/>
                    <a:pt x="1152" y="10"/>
                    <a:pt x="1118" y="33"/>
                  </a:cubicBezTo>
                  <a:lnTo>
                    <a:pt x="216" y="504"/>
                  </a:lnTo>
                  <a:cubicBezTo>
                    <a:pt x="93" y="586"/>
                    <a:pt x="1" y="761"/>
                    <a:pt x="93" y="884"/>
                  </a:cubicBezTo>
                  <a:cubicBezTo>
                    <a:pt x="134" y="1017"/>
                    <a:pt x="257" y="1058"/>
                    <a:pt x="349" y="1058"/>
                  </a:cubicBezTo>
                  <a:cubicBezTo>
                    <a:pt x="390" y="1058"/>
                    <a:pt x="431" y="1058"/>
                    <a:pt x="513" y="1017"/>
                  </a:cubicBezTo>
                  <a:lnTo>
                    <a:pt x="1375" y="545"/>
                  </a:lnTo>
                  <a:cubicBezTo>
                    <a:pt x="1498" y="504"/>
                    <a:pt x="1590" y="289"/>
                    <a:pt x="1498" y="166"/>
                  </a:cubicBezTo>
                  <a:cubicBezTo>
                    <a:pt x="1438" y="70"/>
                    <a:pt x="1331" y="0"/>
                    <a:pt x="122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7;p37">
              <a:extLst>
                <a:ext uri="{FF2B5EF4-FFF2-40B4-BE49-F238E27FC236}">
                  <a16:creationId xmlns:a16="http://schemas.microsoft.com/office/drawing/2014/main" id="{184D59EA-AFCD-BE7F-1229-996404D0324A}"/>
                </a:ext>
              </a:extLst>
            </p:cNvPr>
            <p:cNvSpPr/>
            <p:nvPr/>
          </p:nvSpPr>
          <p:spPr>
            <a:xfrm>
              <a:off x="2050638" y="3163175"/>
              <a:ext cx="39750" cy="25650"/>
            </a:xfrm>
            <a:custGeom>
              <a:avLst/>
              <a:gdLst/>
              <a:ahLst/>
              <a:cxnLst/>
              <a:rect l="l" t="t" r="r" b="b"/>
              <a:pathLst>
                <a:path w="1590" h="1026" extrusionOk="0">
                  <a:moveTo>
                    <a:pt x="338" y="1"/>
                  </a:moveTo>
                  <a:cubicBezTo>
                    <a:pt x="243" y="1"/>
                    <a:pt x="148" y="55"/>
                    <a:pt x="93" y="165"/>
                  </a:cubicBezTo>
                  <a:cubicBezTo>
                    <a:pt x="1" y="298"/>
                    <a:pt x="93" y="472"/>
                    <a:pt x="216" y="554"/>
                  </a:cubicBezTo>
                  <a:lnTo>
                    <a:pt x="1118" y="985"/>
                  </a:lnTo>
                  <a:cubicBezTo>
                    <a:pt x="1159" y="1026"/>
                    <a:pt x="1200" y="1026"/>
                    <a:pt x="1241" y="1026"/>
                  </a:cubicBezTo>
                  <a:cubicBezTo>
                    <a:pt x="1334" y="1026"/>
                    <a:pt x="1457" y="985"/>
                    <a:pt x="1498" y="852"/>
                  </a:cubicBezTo>
                  <a:cubicBezTo>
                    <a:pt x="1590" y="729"/>
                    <a:pt x="1498" y="554"/>
                    <a:pt x="1375" y="472"/>
                  </a:cubicBezTo>
                  <a:lnTo>
                    <a:pt x="472" y="42"/>
                  </a:lnTo>
                  <a:cubicBezTo>
                    <a:pt x="431" y="14"/>
                    <a:pt x="385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8;p37">
              <a:extLst>
                <a:ext uri="{FF2B5EF4-FFF2-40B4-BE49-F238E27FC236}">
                  <a16:creationId xmlns:a16="http://schemas.microsoft.com/office/drawing/2014/main" id="{27483A4C-AD79-783D-5AF8-4E628CFBB616}"/>
                </a:ext>
              </a:extLst>
            </p:cNvPr>
            <p:cNvSpPr/>
            <p:nvPr/>
          </p:nvSpPr>
          <p:spPr>
            <a:xfrm>
              <a:off x="1843563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39" y="0"/>
                  </a:moveTo>
                  <a:cubicBezTo>
                    <a:pt x="134" y="0"/>
                    <a:pt x="1" y="164"/>
                    <a:pt x="42" y="338"/>
                  </a:cubicBezTo>
                  <a:cubicBezTo>
                    <a:pt x="42" y="472"/>
                    <a:pt x="175" y="595"/>
                    <a:pt x="339" y="595"/>
                  </a:cubicBezTo>
                  <a:lnTo>
                    <a:pt x="1200" y="595"/>
                  </a:lnTo>
                  <a:cubicBezTo>
                    <a:pt x="1364" y="595"/>
                    <a:pt x="1497" y="420"/>
                    <a:pt x="1497" y="256"/>
                  </a:cubicBezTo>
                  <a:cubicBezTo>
                    <a:pt x="1497" y="123"/>
                    <a:pt x="136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9;p37">
              <a:extLst>
                <a:ext uri="{FF2B5EF4-FFF2-40B4-BE49-F238E27FC236}">
                  <a16:creationId xmlns:a16="http://schemas.microsoft.com/office/drawing/2014/main" id="{F30B6263-48B1-77DD-A8C4-7016EF8CF632}"/>
                </a:ext>
              </a:extLst>
            </p:cNvPr>
            <p:cNvSpPr/>
            <p:nvPr/>
          </p:nvSpPr>
          <p:spPr>
            <a:xfrm>
              <a:off x="1854338" y="3074725"/>
              <a:ext cx="38450" cy="26450"/>
            </a:xfrm>
            <a:custGeom>
              <a:avLst/>
              <a:gdLst/>
              <a:ahLst/>
              <a:cxnLst/>
              <a:rect l="l" t="t" r="r" b="b"/>
              <a:pathLst>
                <a:path w="1538" h="1058" extrusionOk="0">
                  <a:moveTo>
                    <a:pt x="355" y="0"/>
                  </a:moveTo>
                  <a:cubicBezTo>
                    <a:pt x="249" y="0"/>
                    <a:pt x="142" y="70"/>
                    <a:pt x="82" y="166"/>
                  </a:cubicBezTo>
                  <a:cubicBezTo>
                    <a:pt x="0" y="289"/>
                    <a:pt x="41" y="504"/>
                    <a:pt x="215" y="545"/>
                  </a:cubicBezTo>
                  <a:lnTo>
                    <a:pt x="1066" y="1017"/>
                  </a:lnTo>
                  <a:cubicBezTo>
                    <a:pt x="1107" y="1058"/>
                    <a:pt x="1148" y="1058"/>
                    <a:pt x="1189" y="1058"/>
                  </a:cubicBezTo>
                  <a:cubicBezTo>
                    <a:pt x="1323" y="1058"/>
                    <a:pt x="1405" y="1017"/>
                    <a:pt x="1497" y="884"/>
                  </a:cubicBezTo>
                  <a:cubicBezTo>
                    <a:pt x="1538" y="761"/>
                    <a:pt x="1497" y="586"/>
                    <a:pt x="1364" y="504"/>
                  </a:cubicBezTo>
                  <a:lnTo>
                    <a:pt x="472" y="33"/>
                  </a:lnTo>
                  <a:cubicBezTo>
                    <a:pt x="435" y="10"/>
                    <a:pt x="395" y="0"/>
                    <a:pt x="35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50;p37">
              <a:extLst>
                <a:ext uri="{FF2B5EF4-FFF2-40B4-BE49-F238E27FC236}">
                  <a16:creationId xmlns:a16="http://schemas.microsoft.com/office/drawing/2014/main" id="{108EA6FA-7DC0-D3F5-BF3C-39CCECF2CDEF}"/>
                </a:ext>
              </a:extLst>
            </p:cNvPr>
            <p:cNvSpPr/>
            <p:nvPr/>
          </p:nvSpPr>
          <p:spPr>
            <a:xfrm>
              <a:off x="1854338" y="3163175"/>
              <a:ext cx="38450" cy="25650"/>
            </a:xfrm>
            <a:custGeom>
              <a:avLst/>
              <a:gdLst/>
              <a:ahLst/>
              <a:cxnLst/>
              <a:rect l="l" t="t" r="r" b="b"/>
              <a:pathLst>
                <a:path w="1538" h="1026" extrusionOk="0">
                  <a:moveTo>
                    <a:pt x="1235" y="1"/>
                  </a:moveTo>
                  <a:cubicBezTo>
                    <a:pt x="1181" y="1"/>
                    <a:pt x="1124" y="14"/>
                    <a:pt x="1066" y="42"/>
                  </a:cubicBezTo>
                  <a:lnTo>
                    <a:pt x="215" y="472"/>
                  </a:lnTo>
                  <a:cubicBezTo>
                    <a:pt x="41" y="554"/>
                    <a:pt x="0" y="729"/>
                    <a:pt x="82" y="852"/>
                  </a:cubicBezTo>
                  <a:cubicBezTo>
                    <a:pt x="123" y="985"/>
                    <a:pt x="215" y="1026"/>
                    <a:pt x="338" y="1026"/>
                  </a:cubicBezTo>
                  <a:cubicBezTo>
                    <a:pt x="379" y="1026"/>
                    <a:pt x="421" y="1026"/>
                    <a:pt x="472" y="985"/>
                  </a:cubicBezTo>
                  <a:lnTo>
                    <a:pt x="1364" y="554"/>
                  </a:lnTo>
                  <a:cubicBezTo>
                    <a:pt x="1497" y="472"/>
                    <a:pt x="1538" y="298"/>
                    <a:pt x="1497" y="165"/>
                  </a:cubicBezTo>
                  <a:cubicBezTo>
                    <a:pt x="1435" y="55"/>
                    <a:pt x="1342" y="1"/>
                    <a:pt x="12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51;p37">
              <a:extLst>
                <a:ext uri="{FF2B5EF4-FFF2-40B4-BE49-F238E27FC236}">
                  <a16:creationId xmlns:a16="http://schemas.microsoft.com/office/drawing/2014/main" id="{A28BA2B0-3223-366C-54BF-1D6066880AC8}"/>
                </a:ext>
              </a:extLst>
            </p:cNvPr>
            <p:cNvSpPr/>
            <p:nvPr/>
          </p:nvSpPr>
          <p:spPr>
            <a:xfrm>
              <a:off x="1916088" y="3074500"/>
              <a:ext cx="113300" cy="174100"/>
            </a:xfrm>
            <a:custGeom>
              <a:avLst/>
              <a:gdLst/>
              <a:ahLst/>
              <a:cxnLst/>
              <a:rect l="l" t="t" r="r" b="b"/>
              <a:pathLst>
                <a:path w="4532" h="6964" extrusionOk="0">
                  <a:moveTo>
                    <a:pt x="2225" y="595"/>
                  </a:moveTo>
                  <a:cubicBezTo>
                    <a:pt x="3169" y="595"/>
                    <a:pt x="3937" y="1364"/>
                    <a:pt x="3937" y="2307"/>
                  </a:cubicBezTo>
                  <a:cubicBezTo>
                    <a:pt x="3937" y="2687"/>
                    <a:pt x="3804" y="3035"/>
                    <a:pt x="3548" y="3333"/>
                  </a:cubicBezTo>
                  <a:cubicBezTo>
                    <a:pt x="3210" y="3763"/>
                    <a:pt x="2994" y="4276"/>
                    <a:pt x="2871" y="4870"/>
                  </a:cubicBezTo>
                  <a:lnTo>
                    <a:pt x="1631" y="4870"/>
                  </a:lnTo>
                  <a:cubicBezTo>
                    <a:pt x="1498" y="4317"/>
                    <a:pt x="1282" y="3804"/>
                    <a:pt x="903" y="3333"/>
                  </a:cubicBezTo>
                  <a:cubicBezTo>
                    <a:pt x="688" y="3035"/>
                    <a:pt x="565" y="2687"/>
                    <a:pt x="565" y="2307"/>
                  </a:cubicBezTo>
                  <a:cubicBezTo>
                    <a:pt x="565" y="1364"/>
                    <a:pt x="1333" y="595"/>
                    <a:pt x="2225" y="595"/>
                  </a:cubicBezTo>
                  <a:close/>
                  <a:moveTo>
                    <a:pt x="2820" y="5424"/>
                  </a:moveTo>
                  <a:lnTo>
                    <a:pt x="2820" y="5813"/>
                  </a:lnTo>
                  <a:cubicBezTo>
                    <a:pt x="2820" y="6111"/>
                    <a:pt x="2564" y="6367"/>
                    <a:pt x="2266" y="6367"/>
                  </a:cubicBezTo>
                  <a:cubicBezTo>
                    <a:pt x="1928" y="6367"/>
                    <a:pt x="1672" y="6111"/>
                    <a:pt x="1672" y="5813"/>
                  </a:cubicBezTo>
                  <a:lnTo>
                    <a:pt x="1672" y="5424"/>
                  </a:lnTo>
                  <a:close/>
                  <a:moveTo>
                    <a:pt x="2225" y="1"/>
                  </a:moveTo>
                  <a:cubicBezTo>
                    <a:pt x="1631" y="1"/>
                    <a:pt x="1077" y="257"/>
                    <a:pt x="647" y="688"/>
                  </a:cubicBezTo>
                  <a:cubicBezTo>
                    <a:pt x="216" y="1108"/>
                    <a:pt x="1" y="1713"/>
                    <a:pt x="1" y="2307"/>
                  </a:cubicBezTo>
                  <a:cubicBezTo>
                    <a:pt x="1" y="2820"/>
                    <a:pt x="134" y="3292"/>
                    <a:pt x="472" y="3671"/>
                  </a:cubicBezTo>
                  <a:cubicBezTo>
                    <a:pt x="770" y="4101"/>
                    <a:pt x="985" y="4614"/>
                    <a:pt x="1077" y="5086"/>
                  </a:cubicBezTo>
                  <a:lnTo>
                    <a:pt x="1077" y="5168"/>
                  </a:lnTo>
                  <a:lnTo>
                    <a:pt x="1077" y="5762"/>
                  </a:lnTo>
                  <a:cubicBezTo>
                    <a:pt x="1077" y="6425"/>
                    <a:pt x="1593" y="6964"/>
                    <a:pt x="2237" y="6964"/>
                  </a:cubicBezTo>
                  <a:cubicBezTo>
                    <a:pt x="2260" y="6964"/>
                    <a:pt x="2284" y="6963"/>
                    <a:pt x="2307" y="6962"/>
                  </a:cubicBezTo>
                  <a:cubicBezTo>
                    <a:pt x="2953" y="6921"/>
                    <a:pt x="3425" y="6408"/>
                    <a:pt x="3425" y="5813"/>
                  </a:cubicBezTo>
                  <a:lnTo>
                    <a:pt x="3425" y="5168"/>
                  </a:lnTo>
                  <a:lnTo>
                    <a:pt x="3425" y="5127"/>
                  </a:lnTo>
                  <a:cubicBezTo>
                    <a:pt x="3507" y="4614"/>
                    <a:pt x="3722" y="4101"/>
                    <a:pt x="4019" y="3712"/>
                  </a:cubicBezTo>
                  <a:cubicBezTo>
                    <a:pt x="4358" y="3292"/>
                    <a:pt x="4532" y="2820"/>
                    <a:pt x="4532" y="2307"/>
                  </a:cubicBezTo>
                  <a:cubicBezTo>
                    <a:pt x="4532" y="1713"/>
                    <a:pt x="4276" y="1108"/>
                    <a:pt x="3845" y="688"/>
                  </a:cubicBezTo>
                  <a:cubicBezTo>
                    <a:pt x="3425" y="257"/>
                    <a:pt x="2871" y="1"/>
                    <a:pt x="2266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48701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340" name="Google Shape;340;p37"/>
          <p:cNvSpPr txBox="1">
            <a:spLocks noGrp="1"/>
          </p:cNvSpPr>
          <p:nvPr>
            <p:ph type="subTitle" idx="4"/>
          </p:nvPr>
        </p:nvSpPr>
        <p:spPr>
          <a:xfrm>
            <a:off x="1731050" y="1125302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 can</a:t>
            </a:r>
            <a:r>
              <a:rPr lang="en-US" dirty="0"/>
              <a:t> change their name in the profile.</a:t>
            </a:r>
            <a:endParaRPr dirty="0"/>
          </a:p>
        </p:txBody>
      </p:sp>
      <p:sp>
        <p:nvSpPr>
          <p:cNvPr id="341" name="Google Shape;341;p37"/>
          <p:cNvSpPr txBox="1">
            <a:spLocks noGrp="1"/>
          </p:cNvSpPr>
          <p:nvPr>
            <p:ph type="subTitle" idx="5"/>
          </p:nvPr>
        </p:nvSpPr>
        <p:spPr>
          <a:xfrm>
            <a:off x="1731050" y="2371019"/>
            <a:ext cx="6613200" cy="5135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/>
              <a:t>Users can change their date of birth in the profile.</a:t>
            </a:r>
            <a:endParaRPr dirty="0"/>
          </a:p>
        </p:txBody>
      </p:sp>
      <p:grpSp>
        <p:nvGrpSpPr>
          <p:cNvPr id="11" name="Google Shape;343;p37">
            <a:extLst>
              <a:ext uri="{FF2B5EF4-FFF2-40B4-BE49-F238E27FC236}">
                <a16:creationId xmlns:a16="http://schemas.microsoft.com/office/drawing/2014/main" id="{22623E04-41BC-CBA2-2F00-B5EC2C787D3F}"/>
              </a:ext>
            </a:extLst>
          </p:cNvPr>
          <p:cNvGrpSpPr/>
          <p:nvPr/>
        </p:nvGrpSpPr>
        <p:grpSpPr>
          <a:xfrm>
            <a:off x="1103963" y="1192902"/>
            <a:ext cx="345000" cy="343975"/>
            <a:chOff x="1799738" y="3074500"/>
            <a:chExt cx="345000" cy="343975"/>
          </a:xfrm>
        </p:grpSpPr>
        <p:sp>
          <p:nvSpPr>
            <p:cNvPr id="12" name="Google Shape;344;p37">
              <a:extLst>
                <a:ext uri="{FF2B5EF4-FFF2-40B4-BE49-F238E27FC236}">
                  <a16:creationId xmlns:a16="http://schemas.microsoft.com/office/drawing/2014/main" id="{8C2571D2-6FBD-0796-87B5-08BECA9FB080}"/>
                </a:ext>
              </a:extLst>
            </p:cNvPr>
            <p:cNvSpPr/>
            <p:nvPr/>
          </p:nvSpPr>
          <p:spPr>
            <a:xfrm>
              <a:off x="1799738" y="3272100"/>
              <a:ext cx="345000" cy="146375"/>
            </a:xfrm>
            <a:custGeom>
              <a:avLst/>
              <a:gdLst/>
              <a:ahLst/>
              <a:cxnLst/>
              <a:rect l="l" t="t" r="r" b="b"/>
              <a:pathLst>
                <a:path w="13800" h="5855" extrusionOk="0">
                  <a:moveTo>
                    <a:pt x="5424" y="595"/>
                  </a:moveTo>
                  <a:cubicBezTo>
                    <a:pt x="6070" y="595"/>
                    <a:pt x="6582" y="1149"/>
                    <a:pt x="6582" y="1795"/>
                  </a:cubicBezTo>
                  <a:lnTo>
                    <a:pt x="6582" y="2779"/>
                  </a:lnTo>
                  <a:cubicBezTo>
                    <a:pt x="6193" y="2523"/>
                    <a:pt x="5772" y="2389"/>
                    <a:pt x="5301" y="2389"/>
                  </a:cubicBezTo>
                  <a:lnTo>
                    <a:pt x="1067" y="2389"/>
                  </a:lnTo>
                  <a:lnTo>
                    <a:pt x="1067" y="1795"/>
                  </a:lnTo>
                  <a:cubicBezTo>
                    <a:pt x="1067" y="1497"/>
                    <a:pt x="1282" y="1241"/>
                    <a:pt x="1579" y="1241"/>
                  </a:cubicBezTo>
                  <a:cubicBezTo>
                    <a:pt x="2656" y="1241"/>
                    <a:pt x="3763" y="1067"/>
                    <a:pt x="4788" y="729"/>
                  </a:cubicBezTo>
                  <a:lnTo>
                    <a:pt x="4870" y="729"/>
                  </a:lnTo>
                  <a:cubicBezTo>
                    <a:pt x="5085" y="636"/>
                    <a:pt x="5219" y="595"/>
                    <a:pt x="5424" y="595"/>
                  </a:cubicBezTo>
                  <a:close/>
                  <a:moveTo>
                    <a:pt x="8417" y="595"/>
                  </a:moveTo>
                  <a:cubicBezTo>
                    <a:pt x="8591" y="595"/>
                    <a:pt x="8714" y="636"/>
                    <a:pt x="8930" y="729"/>
                  </a:cubicBezTo>
                  <a:lnTo>
                    <a:pt x="9012" y="729"/>
                  </a:lnTo>
                  <a:cubicBezTo>
                    <a:pt x="10037" y="1067"/>
                    <a:pt x="11113" y="1241"/>
                    <a:pt x="12220" y="1241"/>
                  </a:cubicBezTo>
                  <a:cubicBezTo>
                    <a:pt x="12518" y="1241"/>
                    <a:pt x="12733" y="1497"/>
                    <a:pt x="12733" y="1579"/>
                  </a:cubicBezTo>
                  <a:lnTo>
                    <a:pt x="12733" y="2389"/>
                  </a:lnTo>
                  <a:lnTo>
                    <a:pt x="8458" y="2389"/>
                  </a:lnTo>
                  <a:cubicBezTo>
                    <a:pt x="8038" y="2389"/>
                    <a:pt x="7566" y="2523"/>
                    <a:pt x="7177" y="2779"/>
                  </a:cubicBezTo>
                  <a:lnTo>
                    <a:pt x="7177" y="1795"/>
                  </a:lnTo>
                  <a:cubicBezTo>
                    <a:pt x="7177" y="1149"/>
                    <a:pt x="7730" y="595"/>
                    <a:pt x="8417" y="595"/>
                  </a:cubicBezTo>
                  <a:close/>
                  <a:moveTo>
                    <a:pt x="13205" y="2984"/>
                  </a:moveTo>
                  <a:lnTo>
                    <a:pt x="13205" y="4142"/>
                  </a:lnTo>
                  <a:lnTo>
                    <a:pt x="8243" y="4142"/>
                  </a:lnTo>
                  <a:cubicBezTo>
                    <a:pt x="7946" y="4142"/>
                    <a:pt x="7689" y="4358"/>
                    <a:pt x="7648" y="4655"/>
                  </a:cubicBezTo>
                  <a:cubicBezTo>
                    <a:pt x="7566" y="4993"/>
                    <a:pt x="7269" y="5290"/>
                    <a:pt x="6879" y="5290"/>
                  </a:cubicBezTo>
                  <a:cubicBezTo>
                    <a:pt x="6541" y="5290"/>
                    <a:pt x="6193" y="4993"/>
                    <a:pt x="6152" y="4655"/>
                  </a:cubicBezTo>
                  <a:cubicBezTo>
                    <a:pt x="6070" y="4358"/>
                    <a:pt x="5813" y="4142"/>
                    <a:pt x="5516" y="4142"/>
                  </a:cubicBezTo>
                  <a:lnTo>
                    <a:pt x="605" y="4142"/>
                  </a:lnTo>
                  <a:lnTo>
                    <a:pt x="605" y="2984"/>
                  </a:lnTo>
                  <a:lnTo>
                    <a:pt x="5301" y="2984"/>
                  </a:lnTo>
                  <a:cubicBezTo>
                    <a:pt x="5813" y="2984"/>
                    <a:pt x="6326" y="3199"/>
                    <a:pt x="6664" y="3548"/>
                  </a:cubicBezTo>
                  <a:cubicBezTo>
                    <a:pt x="6731" y="3609"/>
                    <a:pt x="6818" y="3640"/>
                    <a:pt x="6899" y="3640"/>
                  </a:cubicBezTo>
                  <a:cubicBezTo>
                    <a:pt x="6979" y="3640"/>
                    <a:pt x="7054" y="3609"/>
                    <a:pt x="7095" y="3548"/>
                  </a:cubicBezTo>
                  <a:cubicBezTo>
                    <a:pt x="7474" y="3199"/>
                    <a:pt x="7987" y="2984"/>
                    <a:pt x="8499" y="2984"/>
                  </a:cubicBezTo>
                  <a:close/>
                  <a:moveTo>
                    <a:pt x="5383" y="1"/>
                  </a:moveTo>
                  <a:cubicBezTo>
                    <a:pt x="5085" y="1"/>
                    <a:pt x="4870" y="83"/>
                    <a:pt x="4655" y="124"/>
                  </a:cubicBezTo>
                  <a:cubicBezTo>
                    <a:pt x="4614" y="165"/>
                    <a:pt x="4614" y="165"/>
                    <a:pt x="4573" y="165"/>
                  </a:cubicBezTo>
                  <a:cubicBezTo>
                    <a:pt x="3589" y="513"/>
                    <a:pt x="2605" y="636"/>
                    <a:pt x="1579" y="636"/>
                  </a:cubicBezTo>
                  <a:cubicBezTo>
                    <a:pt x="985" y="636"/>
                    <a:pt x="472" y="1149"/>
                    <a:pt x="472" y="1795"/>
                  </a:cubicBezTo>
                  <a:lnTo>
                    <a:pt x="472" y="2389"/>
                  </a:lnTo>
                  <a:lnTo>
                    <a:pt x="298" y="2389"/>
                  </a:lnTo>
                  <a:cubicBezTo>
                    <a:pt x="134" y="2389"/>
                    <a:pt x="1" y="2564"/>
                    <a:pt x="1" y="2687"/>
                  </a:cubicBezTo>
                  <a:lnTo>
                    <a:pt x="1" y="4440"/>
                  </a:lnTo>
                  <a:cubicBezTo>
                    <a:pt x="1" y="4614"/>
                    <a:pt x="134" y="4737"/>
                    <a:pt x="298" y="4737"/>
                  </a:cubicBezTo>
                  <a:lnTo>
                    <a:pt x="5516" y="4737"/>
                  </a:lnTo>
                  <a:cubicBezTo>
                    <a:pt x="5557" y="4737"/>
                    <a:pt x="5557" y="4737"/>
                    <a:pt x="5557" y="4778"/>
                  </a:cubicBezTo>
                  <a:cubicBezTo>
                    <a:pt x="5680" y="5424"/>
                    <a:pt x="6244" y="5854"/>
                    <a:pt x="6879" y="5854"/>
                  </a:cubicBezTo>
                  <a:cubicBezTo>
                    <a:pt x="7566" y="5854"/>
                    <a:pt x="8120" y="5424"/>
                    <a:pt x="8243" y="4778"/>
                  </a:cubicBezTo>
                  <a:lnTo>
                    <a:pt x="8243" y="4737"/>
                  </a:lnTo>
                  <a:lnTo>
                    <a:pt x="13502" y="4737"/>
                  </a:lnTo>
                  <a:cubicBezTo>
                    <a:pt x="13625" y="4737"/>
                    <a:pt x="13799" y="4614"/>
                    <a:pt x="13799" y="4440"/>
                  </a:cubicBezTo>
                  <a:lnTo>
                    <a:pt x="13799" y="2687"/>
                  </a:lnTo>
                  <a:cubicBezTo>
                    <a:pt x="13799" y="2564"/>
                    <a:pt x="13625" y="2389"/>
                    <a:pt x="13502" y="2389"/>
                  </a:cubicBezTo>
                  <a:lnTo>
                    <a:pt x="13287" y="2389"/>
                  </a:lnTo>
                  <a:lnTo>
                    <a:pt x="13287" y="1579"/>
                  </a:lnTo>
                  <a:cubicBezTo>
                    <a:pt x="13287" y="1364"/>
                    <a:pt x="13205" y="1190"/>
                    <a:pt x="13030" y="1026"/>
                  </a:cubicBezTo>
                  <a:cubicBezTo>
                    <a:pt x="12815" y="811"/>
                    <a:pt x="12477" y="636"/>
                    <a:pt x="12179" y="636"/>
                  </a:cubicBezTo>
                  <a:cubicBezTo>
                    <a:pt x="11154" y="636"/>
                    <a:pt x="10170" y="513"/>
                    <a:pt x="9186" y="165"/>
                  </a:cubicBezTo>
                  <a:cubicBezTo>
                    <a:pt x="9145" y="165"/>
                    <a:pt x="9145" y="165"/>
                    <a:pt x="9104" y="124"/>
                  </a:cubicBezTo>
                  <a:cubicBezTo>
                    <a:pt x="8889" y="83"/>
                    <a:pt x="8673" y="1"/>
                    <a:pt x="8376" y="1"/>
                  </a:cubicBezTo>
                  <a:cubicBezTo>
                    <a:pt x="7782" y="1"/>
                    <a:pt x="7218" y="339"/>
                    <a:pt x="6879" y="811"/>
                  </a:cubicBezTo>
                  <a:cubicBezTo>
                    <a:pt x="6582" y="339"/>
                    <a:pt x="6028" y="1"/>
                    <a:pt x="53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5;p37">
              <a:extLst>
                <a:ext uri="{FF2B5EF4-FFF2-40B4-BE49-F238E27FC236}">
                  <a16:creationId xmlns:a16="http://schemas.microsoft.com/office/drawing/2014/main" id="{8F05002B-909F-C956-F95D-6A5BB25F0399}"/>
                </a:ext>
              </a:extLst>
            </p:cNvPr>
            <p:cNvSpPr/>
            <p:nvPr/>
          </p:nvSpPr>
          <p:spPr>
            <a:xfrm>
              <a:off x="2062438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49" y="0"/>
                  </a:moveTo>
                  <a:cubicBezTo>
                    <a:pt x="134" y="0"/>
                    <a:pt x="0" y="164"/>
                    <a:pt x="41" y="338"/>
                  </a:cubicBezTo>
                  <a:cubicBezTo>
                    <a:pt x="41" y="472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497" y="420"/>
                    <a:pt x="1497" y="256"/>
                  </a:cubicBezTo>
                  <a:cubicBezTo>
                    <a:pt x="1497" y="123"/>
                    <a:pt x="1323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6;p37">
              <a:extLst>
                <a:ext uri="{FF2B5EF4-FFF2-40B4-BE49-F238E27FC236}">
                  <a16:creationId xmlns:a16="http://schemas.microsoft.com/office/drawing/2014/main" id="{22EF48E4-5AEA-B386-6B51-6D5F8FEFC461}"/>
                </a:ext>
              </a:extLst>
            </p:cNvPr>
            <p:cNvSpPr/>
            <p:nvPr/>
          </p:nvSpPr>
          <p:spPr>
            <a:xfrm>
              <a:off x="2050638" y="3074725"/>
              <a:ext cx="39750" cy="26450"/>
            </a:xfrm>
            <a:custGeom>
              <a:avLst/>
              <a:gdLst/>
              <a:ahLst/>
              <a:cxnLst/>
              <a:rect l="l" t="t" r="r" b="b"/>
              <a:pathLst>
                <a:path w="1590" h="1058" extrusionOk="0">
                  <a:moveTo>
                    <a:pt x="1229" y="0"/>
                  </a:moveTo>
                  <a:cubicBezTo>
                    <a:pt x="1190" y="0"/>
                    <a:pt x="1152" y="10"/>
                    <a:pt x="1118" y="33"/>
                  </a:cubicBezTo>
                  <a:lnTo>
                    <a:pt x="216" y="504"/>
                  </a:lnTo>
                  <a:cubicBezTo>
                    <a:pt x="93" y="586"/>
                    <a:pt x="1" y="761"/>
                    <a:pt x="93" y="884"/>
                  </a:cubicBezTo>
                  <a:cubicBezTo>
                    <a:pt x="134" y="1017"/>
                    <a:pt x="257" y="1058"/>
                    <a:pt x="349" y="1058"/>
                  </a:cubicBezTo>
                  <a:cubicBezTo>
                    <a:pt x="390" y="1058"/>
                    <a:pt x="431" y="1058"/>
                    <a:pt x="513" y="1017"/>
                  </a:cubicBezTo>
                  <a:lnTo>
                    <a:pt x="1375" y="545"/>
                  </a:lnTo>
                  <a:cubicBezTo>
                    <a:pt x="1498" y="504"/>
                    <a:pt x="1590" y="289"/>
                    <a:pt x="1498" y="166"/>
                  </a:cubicBezTo>
                  <a:cubicBezTo>
                    <a:pt x="1438" y="70"/>
                    <a:pt x="1331" y="0"/>
                    <a:pt x="122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7;p37">
              <a:extLst>
                <a:ext uri="{FF2B5EF4-FFF2-40B4-BE49-F238E27FC236}">
                  <a16:creationId xmlns:a16="http://schemas.microsoft.com/office/drawing/2014/main" id="{EACF7C93-057E-885F-82C3-134D7ADC42F8}"/>
                </a:ext>
              </a:extLst>
            </p:cNvPr>
            <p:cNvSpPr/>
            <p:nvPr/>
          </p:nvSpPr>
          <p:spPr>
            <a:xfrm>
              <a:off x="2050638" y="3163175"/>
              <a:ext cx="39750" cy="25650"/>
            </a:xfrm>
            <a:custGeom>
              <a:avLst/>
              <a:gdLst/>
              <a:ahLst/>
              <a:cxnLst/>
              <a:rect l="l" t="t" r="r" b="b"/>
              <a:pathLst>
                <a:path w="1590" h="1026" extrusionOk="0">
                  <a:moveTo>
                    <a:pt x="338" y="1"/>
                  </a:moveTo>
                  <a:cubicBezTo>
                    <a:pt x="243" y="1"/>
                    <a:pt x="148" y="55"/>
                    <a:pt x="93" y="165"/>
                  </a:cubicBezTo>
                  <a:cubicBezTo>
                    <a:pt x="1" y="298"/>
                    <a:pt x="93" y="472"/>
                    <a:pt x="216" y="554"/>
                  </a:cubicBezTo>
                  <a:lnTo>
                    <a:pt x="1118" y="985"/>
                  </a:lnTo>
                  <a:cubicBezTo>
                    <a:pt x="1159" y="1026"/>
                    <a:pt x="1200" y="1026"/>
                    <a:pt x="1241" y="1026"/>
                  </a:cubicBezTo>
                  <a:cubicBezTo>
                    <a:pt x="1334" y="1026"/>
                    <a:pt x="1457" y="985"/>
                    <a:pt x="1498" y="852"/>
                  </a:cubicBezTo>
                  <a:cubicBezTo>
                    <a:pt x="1590" y="729"/>
                    <a:pt x="1498" y="554"/>
                    <a:pt x="1375" y="472"/>
                  </a:cubicBezTo>
                  <a:lnTo>
                    <a:pt x="472" y="42"/>
                  </a:lnTo>
                  <a:cubicBezTo>
                    <a:pt x="431" y="14"/>
                    <a:pt x="385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8;p37">
              <a:extLst>
                <a:ext uri="{FF2B5EF4-FFF2-40B4-BE49-F238E27FC236}">
                  <a16:creationId xmlns:a16="http://schemas.microsoft.com/office/drawing/2014/main" id="{F56CEB30-C699-EA11-ECBD-DECBDACFF44F}"/>
                </a:ext>
              </a:extLst>
            </p:cNvPr>
            <p:cNvSpPr/>
            <p:nvPr/>
          </p:nvSpPr>
          <p:spPr>
            <a:xfrm>
              <a:off x="1843563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39" y="0"/>
                  </a:moveTo>
                  <a:cubicBezTo>
                    <a:pt x="134" y="0"/>
                    <a:pt x="1" y="164"/>
                    <a:pt x="42" y="338"/>
                  </a:cubicBezTo>
                  <a:cubicBezTo>
                    <a:pt x="42" y="472"/>
                    <a:pt x="175" y="595"/>
                    <a:pt x="339" y="595"/>
                  </a:cubicBezTo>
                  <a:lnTo>
                    <a:pt x="1200" y="595"/>
                  </a:lnTo>
                  <a:cubicBezTo>
                    <a:pt x="1364" y="595"/>
                    <a:pt x="1497" y="420"/>
                    <a:pt x="1497" y="256"/>
                  </a:cubicBezTo>
                  <a:cubicBezTo>
                    <a:pt x="1497" y="123"/>
                    <a:pt x="136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9;p37">
              <a:extLst>
                <a:ext uri="{FF2B5EF4-FFF2-40B4-BE49-F238E27FC236}">
                  <a16:creationId xmlns:a16="http://schemas.microsoft.com/office/drawing/2014/main" id="{8484E56C-6600-1D75-6DDB-D6E40AA2C33D}"/>
                </a:ext>
              </a:extLst>
            </p:cNvPr>
            <p:cNvSpPr/>
            <p:nvPr/>
          </p:nvSpPr>
          <p:spPr>
            <a:xfrm>
              <a:off x="1854338" y="3074725"/>
              <a:ext cx="38450" cy="26450"/>
            </a:xfrm>
            <a:custGeom>
              <a:avLst/>
              <a:gdLst/>
              <a:ahLst/>
              <a:cxnLst/>
              <a:rect l="l" t="t" r="r" b="b"/>
              <a:pathLst>
                <a:path w="1538" h="1058" extrusionOk="0">
                  <a:moveTo>
                    <a:pt x="355" y="0"/>
                  </a:moveTo>
                  <a:cubicBezTo>
                    <a:pt x="249" y="0"/>
                    <a:pt x="142" y="70"/>
                    <a:pt x="82" y="166"/>
                  </a:cubicBezTo>
                  <a:cubicBezTo>
                    <a:pt x="0" y="289"/>
                    <a:pt x="41" y="504"/>
                    <a:pt x="215" y="545"/>
                  </a:cubicBezTo>
                  <a:lnTo>
                    <a:pt x="1066" y="1017"/>
                  </a:lnTo>
                  <a:cubicBezTo>
                    <a:pt x="1107" y="1058"/>
                    <a:pt x="1148" y="1058"/>
                    <a:pt x="1189" y="1058"/>
                  </a:cubicBezTo>
                  <a:cubicBezTo>
                    <a:pt x="1323" y="1058"/>
                    <a:pt x="1405" y="1017"/>
                    <a:pt x="1497" y="884"/>
                  </a:cubicBezTo>
                  <a:cubicBezTo>
                    <a:pt x="1538" y="761"/>
                    <a:pt x="1497" y="586"/>
                    <a:pt x="1364" y="504"/>
                  </a:cubicBezTo>
                  <a:lnTo>
                    <a:pt x="472" y="33"/>
                  </a:lnTo>
                  <a:cubicBezTo>
                    <a:pt x="435" y="10"/>
                    <a:pt x="395" y="0"/>
                    <a:pt x="35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0;p37">
              <a:extLst>
                <a:ext uri="{FF2B5EF4-FFF2-40B4-BE49-F238E27FC236}">
                  <a16:creationId xmlns:a16="http://schemas.microsoft.com/office/drawing/2014/main" id="{9EEF9112-D679-8158-71C5-D1FF3E068213}"/>
                </a:ext>
              </a:extLst>
            </p:cNvPr>
            <p:cNvSpPr/>
            <p:nvPr/>
          </p:nvSpPr>
          <p:spPr>
            <a:xfrm>
              <a:off x="1854338" y="3163175"/>
              <a:ext cx="38450" cy="25650"/>
            </a:xfrm>
            <a:custGeom>
              <a:avLst/>
              <a:gdLst/>
              <a:ahLst/>
              <a:cxnLst/>
              <a:rect l="l" t="t" r="r" b="b"/>
              <a:pathLst>
                <a:path w="1538" h="1026" extrusionOk="0">
                  <a:moveTo>
                    <a:pt x="1235" y="1"/>
                  </a:moveTo>
                  <a:cubicBezTo>
                    <a:pt x="1181" y="1"/>
                    <a:pt x="1124" y="14"/>
                    <a:pt x="1066" y="42"/>
                  </a:cubicBezTo>
                  <a:lnTo>
                    <a:pt x="215" y="472"/>
                  </a:lnTo>
                  <a:cubicBezTo>
                    <a:pt x="41" y="554"/>
                    <a:pt x="0" y="729"/>
                    <a:pt x="82" y="852"/>
                  </a:cubicBezTo>
                  <a:cubicBezTo>
                    <a:pt x="123" y="985"/>
                    <a:pt x="215" y="1026"/>
                    <a:pt x="338" y="1026"/>
                  </a:cubicBezTo>
                  <a:cubicBezTo>
                    <a:pt x="379" y="1026"/>
                    <a:pt x="421" y="1026"/>
                    <a:pt x="472" y="985"/>
                  </a:cubicBezTo>
                  <a:lnTo>
                    <a:pt x="1364" y="554"/>
                  </a:lnTo>
                  <a:cubicBezTo>
                    <a:pt x="1497" y="472"/>
                    <a:pt x="1538" y="298"/>
                    <a:pt x="1497" y="165"/>
                  </a:cubicBezTo>
                  <a:cubicBezTo>
                    <a:pt x="1435" y="55"/>
                    <a:pt x="1342" y="1"/>
                    <a:pt x="12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1;p37">
              <a:extLst>
                <a:ext uri="{FF2B5EF4-FFF2-40B4-BE49-F238E27FC236}">
                  <a16:creationId xmlns:a16="http://schemas.microsoft.com/office/drawing/2014/main" id="{AF777335-3D30-3C7C-C983-F497452391EC}"/>
                </a:ext>
              </a:extLst>
            </p:cNvPr>
            <p:cNvSpPr/>
            <p:nvPr/>
          </p:nvSpPr>
          <p:spPr>
            <a:xfrm>
              <a:off x="1916088" y="3074500"/>
              <a:ext cx="113300" cy="174100"/>
            </a:xfrm>
            <a:custGeom>
              <a:avLst/>
              <a:gdLst/>
              <a:ahLst/>
              <a:cxnLst/>
              <a:rect l="l" t="t" r="r" b="b"/>
              <a:pathLst>
                <a:path w="4532" h="6964" extrusionOk="0">
                  <a:moveTo>
                    <a:pt x="2225" y="595"/>
                  </a:moveTo>
                  <a:cubicBezTo>
                    <a:pt x="3169" y="595"/>
                    <a:pt x="3937" y="1364"/>
                    <a:pt x="3937" y="2307"/>
                  </a:cubicBezTo>
                  <a:cubicBezTo>
                    <a:pt x="3937" y="2687"/>
                    <a:pt x="3804" y="3035"/>
                    <a:pt x="3548" y="3333"/>
                  </a:cubicBezTo>
                  <a:cubicBezTo>
                    <a:pt x="3210" y="3763"/>
                    <a:pt x="2994" y="4276"/>
                    <a:pt x="2871" y="4870"/>
                  </a:cubicBezTo>
                  <a:lnTo>
                    <a:pt x="1631" y="4870"/>
                  </a:lnTo>
                  <a:cubicBezTo>
                    <a:pt x="1498" y="4317"/>
                    <a:pt x="1282" y="3804"/>
                    <a:pt x="903" y="3333"/>
                  </a:cubicBezTo>
                  <a:cubicBezTo>
                    <a:pt x="688" y="3035"/>
                    <a:pt x="565" y="2687"/>
                    <a:pt x="565" y="2307"/>
                  </a:cubicBezTo>
                  <a:cubicBezTo>
                    <a:pt x="565" y="1364"/>
                    <a:pt x="1333" y="595"/>
                    <a:pt x="2225" y="595"/>
                  </a:cubicBezTo>
                  <a:close/>
                  <a:moveTo>
                    <a:pt x="2820" y="5424"/>
                  </a:moveTo>
                  <a:lnTo>
                    <a:pt x="2820" y="5813"/>
                  </a:lnTo>
                  <a:cubicBezTo>
                    <a:pt x="2820" y="6111"/>
                    <a:pt x="2564" y="6367"/>
                    <a:pt x="2266" y="6367"/>
                  </a:cubicBezTo>
                  <a:cubicBezTo>
                    <a:pt x="1928" y="6367"/>
                    <a:pt x="1672" y="6111"/>
                    <a:pt x="1672" y="5813"/>
                  </a:cubicBezTo>
                  <a:lnTo>
                    <a:pt x="1672" y="5424"/>
                  </a:lnTo>
                  <a:close/>
                  <a:moveTo>
                    <a:pt x="2225" y="1"/>
                  </a:moveTo>
                  <a:cubicBezTo>
                    <a:pt x="1631" y="1"/>
                    <a:pt x="1077" y="257"/>
                    <a:pt x="647" y="688"/>
                  </a:cubicBezTo>
                  <a:cubicBezTo>
                    <a:pt x="216" y="1108"/>
                    <a:pt x="1" y="1713"/>
                    <a:pt x="1" y="2307"/>
                  </a:cubicBezTo>
                  <a:cubicBezTo>
                    <a:pt x="1" y="2820"/>
                    <a:pt x="134" y="3292"/>
                    <a:pt x="472" y="3671"/>
                  </a:cubicBezTo>
                  <a:cubicBezTo>
                    <a:pt x="770" y="4101"/>
                    <a:pt x="985" y="4614"/>
                    <a:pt x="1077" y="5086"/>
                  </a:cubicBezTo>
                  <a:lnTo>
                    <a:pt x="1077" y="5168"/>
                  </a:lnTo>
                  <a:lnTo>
                    <a:pt x="1077" y="5762"/>
                  </a:lnTo>
                  <a:cubicBezTo>
                    <a:pt x="1077" y="6425"/>
                    <a:pt x="1593" y="6964"/>
                    <a:pt x="2237" y="6964"/>
                  </a:cubicBezTo>
                  <a:cubicBezTo>
                    <a:pt x="2260" y="6964"/>
                    <a:pt x="2284" y="6963"/>
                    <a:pt x="2307" y="6962"/>
                  </a:cubicBezTo>
                  <a:cubicBezTo>
                    <a:pt x="2953" y="6921"/>
                    <a:pt x="3425" y="6408"/>
                    <a:pt x="3425" y="5813"/>
                  </a:cubicBezTo>
                  <a:lnTo>
                    <a:pt x="3425" y="5168"/>
                  </a:lnTo>
                  <a:lnTo>
                    <a:pt x="3425" y="5127"/>
                  </a:lnTo>
                  <a:cubicBezTo>
                    <a:pt x="3507" y="4614"/>
                    <a:pt x="3722" y="4101"/>
                    <a:pt x="4019" y="3712"/>
                  </a:cubicBezTo>
                  <a:cubicBezTo>
                    <a:pt x="4358" y="3292"/>
                    <a:pt x="4532" y="2820"/>
                    <a:pt x="4532" y="2307"/>
                  </a:cubicBezTo>
                  <a:cubicBezTo>
                    <a:pt x="4532" y="1713"/>
                    <a:pt x="4276" y="1108"/>
                    <a:pt x="3845" y="688"/>
                  </a:cubicBezTo>
                  <a:cubicBezTo>
                    <a:pt x="3425" y="257"/>
                    <a:pt x="2871" y="1"/>
                    <a:pt x="2266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343;p37">
            <a:extLst>
              <a:ext uri="{FF2B5EF4-FFF2-40B4-BE49-F238E27FC236}">
                <a16:creationId xmlns:a16="http://schemas.microsoft.com/office/drawing/2014/main" id="{99E41D43-47A1-B580-997A-80E218020CB1}"/>
              </a:ext>
            </a:extLst>
          </p:cNvPr>
          <p:cNvGrpSpPr/>
          <p:nvPr/>
        </p:nvGrpSpPr>
        <p:grpSpPr>
          <a:xfrm>
            <a:off x="1103963" y="2453688"/>
            <a:ext cx="345000" cy="343975"/>
            <a:chOff x="1799738" y="3074500"/>
            <a:chExt cx="345000" cy="343975"/>
          </a:xfrm>
        </p:grpSpPr>
        <p:sp>
          <p:nvSpPr>
            <p:cNvPr id="21" name="Google Shape;344;p37">
              <a:extLst>
                <a:ext uri="{FF2B5EF4-FFF2-40B4-BE49-F238E27FC236}">
                  <a16:creationId xmlns:a16="http://schemas.microsoft.com/office/drawing/2014/main" id="{E419B989-E991-226F-0AE7-6CB75C2B24B0}"/>
                </a:ext>
              </a:extLst>
            </p:cNvPr>
            <p:cNvSpPr/>
            <p:nvPr/>
          </p:nvSpPr>
          <p:spPr>
            <a:xfrm>
              <a:off x="1799738" y="3272100"/>
              <a:ext cx="345000" cy="146375"/>
            </a:xfrm>
            <a:custGeom>
              <a:avLst/>
              <a:gdLst/>
              <a:ahLst/>
              <a:cxnLst/>
              <a:rect l="l" t="t" r="r" b="b"/>
              <a:pathLst>
                <a:path w="13800" h="5855" extrusionOk="0">
                  <a:moveTo>
                    <a:pt x="5424" y="595"/>
                  </a:moveTo>
                  <a:cubicBezTo>
                    <a:pt x="6070" y="595"/>
                    <a:pt x="6582" y="1149"/>
                    <a:pt x="6582" y="1795"/>
                  </a:cubicBezTo>
                  <a:lnTo>
                    <a:pt x="6582" y="2779"/>
                  </a:lnTo>
                  <a:cubicBezTo>
                    <a:pt x="6193" y="2523"/>
                    <a:pt x="5772" y="2389"/>
                    <a:pt x="5301" y="2389"/>
                  </a:cubicBezTo>
                  <a:lnTo>
                    <a:pt x="1067" y="2389"/>
                  </a:lnTo>
                  <a:lnTo>
                    <a:pt x="1067" y="1795"/>
                  </a:lnTo>
                  <a:cubicBezTo>
                    <a:pt x="1067" y="1497"/>
                    <a:pt x="1282" y="1241"/>
                    <a:pt x="1579" y="1241"/>
                  </a:cubicBezTo>
                  <a:cubicBezTo>
                    <a:pt x="2656" y="1241"/>
                    <a:pt x="3763" y="1067"/>
                    <a:pt x="4788" y="729"/>
                  </a:cubicBezTo>
                  <a:lnTo>
                    <a:pt x="4870" y="729"/>
                  </a:lnTo>
                  <a:cubicBezTo>
                    <a:pt x="5085" y="636"/>
                    <a:pt x="5219" y="595"/>
                    <a:pt x="5424" y="595"/>
                  </a:cubicBezTo>
                  <a:close/>
                  <a:moveTo>
                    <a:pt x="8417" y="595"/>
                  </a:moveTo>
                  <a:cubicBezTo>
                    <a:pt x="8591" y="595"/>
                    <a:pt x="8714" y="636"/>
                    <a:pt x="8930" y="729"/>
                  </a:cubicBezTo>
                  <a:lnTo>
                    <a:pt x="9012" y="729"/>
                  </a:lnTo>
                  <a:cubicBezTo>
                    <a:pt x="10037" y="1067"/>
                    <a:pt x="11113" y="1241"/>
                    <a:pt x="12220" y="1241"/>
                  </a:cubicBezTo>
                  <a:cubicBezTo>
                    <a:pt x="12518" y="1241"/>
                    <a:pt x="12733" y="1497"/>
                    <a:pt x="12733" y="1579"/>
                  </a:cubicBezTo>
                  <a:lnTo>
                    <a:pt x="12733" y="2389"/>
                  </a:lnTo>
                  <a:lnTo>
                    <a:pt x="8458" y="2389"/>
                  </a:lnTo>
                  <a:cubicBezTo>
                    <a:pt x="8038" y="2389"/>
                    <a:pt x="7566" y="2523"/>
                    <a:pt x="7177" y="2779"/>
                  </a:cubicBezTo>
                  <a:lnTo>
                    <a:pt x="7177" y="1795"/>
                  </a:lnTo>
                  <a:cubicBezTo>
                    <a:pt x="7177" y="1149"/>
                    <a:pt x="7730" y="595"/>
                    <a:pt x="8417" y="595"/>
                  </a:cubicBezTo>
                  <a:close/>
                  <a:moveTo>
                    <a:pt x="13205" y="2984"/>
                  </a:moveTo>
                  <a:lnTo>
                    <a:pt x="13205" y="4142"/>
                  </a:lnTo>
                  <a:lnTo>
                    <a:pt x="8243" y="4142"/>
                  </a:lnTo>
                  <a:cubicBezTo>
                    <a:pt x="7946" y="4142"/>
                    <a:pt x="7689" y="4358"/>
                    <a:pt x="7648" y="4655"/>
                  </a:cubicBezTo>
                  <a:cubicBezTo>
                    <a:pt x="7566" y="4993"/>
                    <a:pt x="7269" y="5290"/>
                    <a:pt x="6879" y="5290"/>
                  </a:cubicBezTo>
                  <a:cubicBezTo>
                    <a:pt x="6541" y="5290"/>
                    <a:pt x="6193" y="4993"/>
                    <a:pt x="6152" y="4655"/>
                  </a:cubicBezTo>
                  <a:cubicBezTo>
                    <a:pt x="6070" y="4358"/>
                    <a:pt x="5813" y="4142"/>
                    <a:pt x="5516" y="4142"/>
                  </a:cubicBezTo>
                  <a:lnTo>
                    <a:pt x="605" y="4142"/>
                  </a:lnTo>
                  <a:lnTo>
                    <a:pt x="605" y="2984"/>
                  </a:lnTo>
                  <a:lnTo>
                    <a:pt x="5301" y="2984"/>
                  </a:lnTo>
                  <a:cubicBezTo>
                    <a:pt x="5813" y="2984"/>
                    <a:pt x="6326" y="3199"/>
                    <a:pt x="6664" y="3548"/>
                  </a:cubicBezTo>
                  <a:cubicBezTo>
                    <a:pt x="6731" y="3609"/>
                    <a:pt x="6818" y="3640"/>
                    <a:pt x="6899" y="3640"/>
                  </a:cubicBezTo>
                  <a:cubicBezTo>
                    <a:pt x="6979" y="3640"/>
                    <a:pt x="7054" y="3609"/>
                    <a:pt x="7095" y="3548"/>
                  </a:cubicBezTo>
                  <a:cubicBezTo>
                    <a:pt x="7474" y="3199"/>
                    <a:pt x="7987" y="2984"/>
                    <a:pt x="8499" y="2984"/>
                  </a:cubicBezTo>
                  <a:close/>
                  <a:moveTo>
                    <a:pt x="5383" y="1"/>
                  </a:moveTo>
                  <a:cubicBezTo>
                    <a:pt x="5085" y="1"/>
                    <a:pt x="4870" y="83"/>
                    <a:pt x="4655" y="124"/>
                  </a:cubicBezTo>
                  <a:cubicBezTo>
                    <a:pt x="4614" y="165"/>
                    <a:pt x="4614" y="165"/>
                    <a:pt x="4573" y="165"/>
                  </a:cubicBezTo>
                  <a:cubicBezTo>
                    <a:pt x="3589" y="513"/>
                    <a:pt x="2605" y="636"/>
                    <a:pt x="1579" y="636"/>
                  </a:cubicBezTo>
                  <a:cubicBezTo>
                    <a:pt x="985" y="636"/>
                    <a:pt x="472" y="1149"/>
                    <a:pt x="472" y="1795"/>
                  </a:cubicBezTo>
                  <a:lnTo>
                    <a:pt x="472" y="2389"/>
                  </a:lnTo>
                  <a:lnTo>
                    <a:pt x="298" y="2389"/>
                  </a:lnTo>
                  <a:cubicBezTo>
                    <a:pt x="134" y="2389"/>
                    <a:pt x="1" y="2564"/>
                    <a:pt x="1" y="2687"/>
                  </a:cubicBezTo>
                  <a:lnTo>
                    <a:pt x="1" y="4440"/>
                  </a:lnTo>
                  <a:cubicBezTo>
                    <a:pt x="1" y="4614"/>
                    <a:pt x="134" y="4737"/>
                    <a:pt x="298" y="4737"/>
                  </a:cubicBezTo>
                  <a:lnTo>
                    <a:pt x="5516" y="4737"/>
                  </a:lnTo>
                  <a:cubicBezTo>
                    <a:pt x="5557" y="4737"/>
                    <a:pt x="5557" y="4737"/>
                    <a:pt x="5557" y="4778"/>
                  </a:cubicBezTo>
                  <a:cubicBezTo>
                    <a:pt x="5680" y="5424"/>
                    <a:pt x="6244" y="5854"/>
                    <a:pt x="6879" y="5854"/>
                  </a:cubicBezTo>
                  <a:cubicBezTo>
                    <a:pt x="7566" y="5854"/>
                    <a:pt x="8120" y="5424"/>
                    <a:pt x="8243" y="4778"/>
                  </a:cubicBezTo>
                  <a:lnTo>
                    <a:pt x="8243" y="4737"/>
                  </a:lnTo>
                  <a:lnTo>
                    <a:pt x="13502" y="4737"/>
                  </a:lnTo>
                  <a:cubicBezTo>
                    <a:pt x="13625" y="4737"/>
                    <a:pt x="13799" y="4614"/>
                    <a:pt x="13799" y="4440"/>
                  </a:cubicBezTo>
                  <a:lnTo>
                    <a:pt x="13799" y="2687"/>
                  </a:lnTo>
                  <a:cubicBezTo>
                    <a:pt x="13799" y="2564"/>
                    <a:pt x="13625" y="2389"/>
                    <a:pt x="13502" y="2389"/>
                  </a:cubicBezTo>
                  <a:lnTo>
                    <a:pt x="13287" y="2389"/>
                  </a:lnTo>
                  <a:lnTo>
                    <a:pt x="13287" y="1579"/>
                  </a:lnTo>
                  <a:cubicBezTo>
                    <a:pt x="13287" y="1364"/>
                    <a:pt x="13205" y="1190"/>
                    <a:pt x="13030" y="1026"/>
                  </a:cubicBezTo>
                  <a:cubicBezTo>
                    <a:pt x="12815" y="811"/>
                    <a:pt x="12477" y="636"/>
                    <a:pt x="12179" y="636"/>
                  </a:cubicBezTo>
                  <a:cubicBezTo>
                    <a:pt x="11154" y="636"/>
                    <a:pt x="10170" y="513"/>
                    <a:pt x="9186" y="165"/>
                  </a:cubicBezTo>
                  <a:cubicBezTo>
                    <a:pt x="9145" y="165"/>
                    <a:pt x="9145" y="165"/>
                    <a:pt x="9104" y="124"/>
                  </a:cubicBezTo>
                  <a:cubicBezTo>
                    <a:pt x="8889" y="83"/>
                    <a:pt x="8673" y="1"/>
                    <a:pt x="8376" y="1"/>
                  </a:cubicBezTo>
                  <a:cubicBezTo>
                    <a:pt x="7782" y="1"/>
                    <a:pt x="7218" y="339"/>
                    <a:pt x="6879" y="811"/>
                  </a:cubicBezTo>
                  <a:cubicBezTo>
                    <a:pt x="6582" y="339"/>
                    <a:pt x="6028" y="1"/>
                    <a:pt x="53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5;p37">
              <a:extLst>
                <a:ext uri="{FF2B5EF4-FFF2-40B4-BE49-F238E27FC236}">
                  <a16:creationId xmlns:a16="http://schemas.microsoft.com/office/drawing/2014/main" id="{894A653D-73CC-9413-772C-630C71A688A2}"/>
                </a:ext>
              </a:extLst>
            </p:cNvPr>
            <p:cNvSpPr/>
            <p:nvPr/>
          </p:nvSpPr>
          <p:spPr>
            <a:xfrm>
              <a:off x="2062438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49" y="0"/>
                  </a:moveTo>
                  <a:cubicBezTo>
                    <a:pt x="134" y="0"/>
                    <a:pt x="0" y="164"/>
                    <a:pt x="41" y="338"/>
                  </a:cubicBezTo>
                  <a:cubicBezTo>
                    <a:pt x="41" y="472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497" y="420"/>
                    <a:pt x="1497" y="256"/>
                  </a:cubicBezTo>
                  <a:cubicBezTo>
                    <a:pt x="1497" y="123"/>
                    <a:pt x="1323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6;p37">
              <a:extLst>
                <a:ext uri="{FF2B5EF4-FFF2-40B4-BE49-F238E27FC236}">
                  <a16:creationId xmlns:a16="http://schemas.microsoft.com/office/drawing/2014/main" id="{E20BEC2A-19C0-3B27-F387-99EC3A232442}"/>
                </a:ext>
              </a:extLst>
            </p:cNvPr>
            <p:cNvSpPr/>
            <p:nvPr/>
          </p:nvSpPr>
          <p:spPr>
            <a:xfrm>
              <a:off x="2050638" y="3074725"/>
              <a:ext cx="39750" cy="26450"/>
            </a:xfrm>
            <a:custGeom>
              <a:avLst/>
              <a:gdLst/>
              <a:ahLst/>
              <a:cxnLst/>
              <a:rect l="l" t="t" r="r" b="b"/>
              <a:pathLst>
                <a:path w="1590" h="1058" extrusionOk="0">
                  <a:moveTo>
                    <a:pt x="1229" y="0"/>
                  </a:moveTo>
                  <a:cubicBezTo>
                    <a:pt x="1190" y="0"/>
                    <a:pt x="1152" y="10"/>
                    <a:pt x="1118" y="33"/>
                  </a:cubicBezTo>
                  <a:lnTo>
                    <a:pt x="216" y="504"/>
                  </a:lnTo>
                  <a:cubicBezTo>
                    <a:pt x="93" y="586"/>
                    <a:pt x="1" y="761"/>
                    <a:pt x="93" y="884"/>
                  </a:cubicBezTo>
                  <a:cubicBezTo>
                    <a:pt x="134" y="1017"/>
                    <a:pt x="257" y="1058"/>
                    <a:pt x="349" y="1058"/>
                  </a:cubicBezTo>
                  <a:cubicBezTo>
                    <a:pt x="390" y="1058"/>
                    <a:pt x="431" y="1058"/>
                    <a:pt x="513" y="1017"/>
                  </a:cubicBezTo>
                  <a:lnTo>
                    <a:pt x="1375" y="545"/>
                  </a:lnTo>
                  <a:cubicBezTo>
                    <a:pt x="1498" y="504"/>
                    <a:pt x="1590" y="289"/>
                    <a:pt x="1498" y="166"/>
                  </a:cubicBezTo>
                  <a:cubicBezTo>
                    <a:pt x="1438" y="70"/>
                    <a:pt x="1331" y="0"/>
                    <a:pt x="122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7;p37">
              <a:extLst>
                <a:ext uri="{FF2B5EF4-FFF2-40B4-BE49-F238E27FC236}">
                  <a16:creationId xmlns:a16="http://schemas.microsoft.com/office/drawing/2014/main" id="{184D59EA-AFCD-BE7F-1229-996404D0324A}"/>
                </a:ext>
              </a:extLst>
            </p:cNvPr>
            <p:cNvSpPr/>
            <p:nvPr/>
          </p:nvSpPr>
          <p:spPr>
            <a:xfrm>
              <a:off x="2050638" y="3163175"/>
              <a:ext cx="39750" cy="25650"/>
            </a:xfrm>
            <a:custGeom>
              <a:avLst/>
              <a:gdLst/>
              <a:ahLst/>
              <a:cxnLst/>
              <a:rect l="l" t="t" r="r" b="b"/>
              <a:pathLst>
                <a:path w="1590" h="1026" extrusionOk="0">
                  <a:moveTo>
                    <a:pt x="338" y="1"/>
                  </a:moveTo>
                  <a:cubicBezTo>
                    <a:pt x="243" y="1"/>
                    <a:pt x="148" y="55"/>
                    <a:pt x="93" y="165"/>
                  </a:cubicBezTo>
                  <a:cubicBezTo>
                    <a:pt x="1" y="298"/>
                    <a:pt x="93" y="472"/>
                    <a:pt x="216" y="554"/>
                  </a:cubicBezTo>
                  <a:lnTo>
                    <a:pt x="1118" y="985"/>
                  </a:lnTo>
                  <a:cubicBezTo>
                    <a:pt x="1159" y="1026"/>
                    <a:pt x="1200" y="1026"/>
                    <a:pt x="1241" y="1026"/>
                  </a:cubicBezTo>
                  <a:cubicBezTo>
                    <a:pt x="1334" y="1026"/>
                    <a:pt x="1457" y="985"/>
                    <a:pt x="1498" y="852"/>
                  </a:cubicBezTo>
                  <a:cubicBezTo>
                    <a:pt x="1590" y="729"/>
                    <a:pt x="1498" y="554"/>
                    <a:pt x="1375" y="472"/>
                  </a:cubicBezTo>
                  <a:lnTo>
                    <a:pt x="472" y="42"/>
                  </a:lnTo>
                  <a:cubicBezTo>
                    <a:pt x="431" y="14"/>
                    <a:pt x="385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8;p37">
              <a:extLst>
                <a:ext uri="{FF2B5EF4-FFF2-40B4-BE49-F238E27FC236}">
                  <a16:creationId xmlns:a16="http://schemas.microsoft.com/office/drawing/2014/main" id="{27483A4C-AD79-783D-5AF8-4E628CFBB616}"/>
                </a:ext>
              </a:extLst>
            </p:cNvPr>
            <p:cNvSpPr/>
            <p:nvPr/>
          </p:nvSpPr>
          <p:spPr>
            <a:xfrm>
              <a:off x="1843563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39" y="0"/>
                  </a:moveTo>
                  <a:cubicBezTo>
                    <a:pt x="134" y="0"/>
                    <a:pt x="1" y="164"/>
                    <a:pt x="42" y="338"/>
                  </a:cubicBezTo>
                  <a:cubicBezTo>
                    <a:pt x="42" y="472"/>
                    <a:pt x="175" y="595"/>
                    <a:pt x="339" y="595"/>
                  </a:cubicBezTo>
                  <a:lnTo>
                    <a:pt x="1200" y="595"/>
                  </a:lnTo>
                  <a:cubicBezTo>
                    <a:pt x="1364" y="595"/>
                    <a:pt x="1497" y="420"/>
                    <a:pt x="1497" y="256"/>
                  </a:cubicBezTo>
                  <a:cubicBezTo>
                    <a:pt x="1497" y="123"/>
                    <a:pt x="136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9;p37">
              <a:extLst>
                <a:ext uri="{FF2B5EF4-FFF2-40B4-BE49-F238E27FC236}">
                  <a16:creationId xmlns:a16="http://schemas.microsoft.com/office/drawing/2014/main" id="{F30B6263-48B1-77DD-A8C4-7016EF8CF632}"/>
                </a:ext>
              </a:extLst>
            </p:cNvPr>
            <p:cNvSpPr/>
            <p:nvPr/>
          </p:nvSpPr>
          <p:spPr>
            <a:xfrm>
              <a:off x="1854338" y="3074725"/>
              <a:ext cx="38450" cy="26450"/>
            </a:xfrm>
            <a:custGeom>
              <a:avLst/>
              <a:gdLst/>
              <a:ahLst/>
              <a:cxnLst/>
              <a:rect l="l" t="t" r="r" b="b"/>
              <a:pathLst>
                <a:path w="1538" h="1058" extrusionOk="0">
                  <a:moveTo>
                    <a:pt x="355" y="0"/>
                  </a:moveTo>
                  <a:cubicBezTo>
                    <a:pt x="249" y="0"/>
                    <a:pt x="142" y="70"/>
                    <a:pt x="82" y="166"/>
                  </a:cubicBezTo>
                  <a:cubicBezTo>
                    <a:pt x="0" y="289"/>
                    <a:pt x="41" y="504"/>
                    <a:pt x="215" y="545"/>
                  </a:cubicBezTo>
                  <a:lnTo>
                    <a:pt x="1066" y="1017"/>
                  </a:lnTo>
                  <a:cubicBezTo>
                    <a:pt x="1107" y="1058"/>
                    <a:pt x="1148" y="1058"/>
                    <a:pt x="1189" y="1058"/>
                  </a:cubicBezTo>
                  <a:cubicBezTo>
                    <a:pt x="1323" y="1058"/>
                    <a:pt x="1405" y="1017"/>
                    <a:pt x="1497" y="884"/>
                  </a:cubicBezTo>
                  <a:cubicBezTo>
                    <a:pt x="1538" y="761"/>
                    <a:pt x="1497" y="586"/>
                    <a:pt x="1364" y="504"/>
                  </a:cubicBezTo>
                  <a:lnTo>
                    <a:pt x="472" y="33"/>
                  </a:lnTo>
                  <a:cubicBezTo>
                    <a:pt x="435" y="10"/>
                    <a:pt x="395" y="0"/>
                    <a:pt x="35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50;p37">
              <a:extLst>
                <a:ext uri="{FF2B5EF4-FFF2-40B4-BE49-F238E27FC236}">
                  <a16:creationId xmlns:a16="http://schemas.microsoft.com/office/drawing/2014/main" id="{108EA6FA-7DC0-D3F5-BF3C-39CCECF2CDEF}"/>
                </a:ext>
              </a:extLst>
            </p:cNvPr>
            <p:cNvSpPr/>
            <p:nvPr/>
          </p:nvSpPr>
          <p:spPr>
            <a:xfrm>
              <a:off x="1854338" y="3163175"/>
              <a:ext cx="38450" cy="25650"/>
            </a:xfrm>
            <a:custGeom>
              <a:avLst/>
              <a:gdLst/>
              <a:ahLst/>
              <a:cxnLst/>
              <a:rect l="l" t="t" r="r" b="b"/>
              <a:pathLst>
                <a:path w="1538" h="1026" extrusionOk="0">
                  <a:moveTo>
                    <a:pt x="1235" y="1"/>
                  </a:moveTo>
                  <a:cubicBezTo>
                    <a:pt x="1181" y="1"/>
                    <a:pt x="1124" y="14"/>
                    <a:pt x="1066" y="42"/>
                  </a:cubicBezTo>
                  <a:lnTo>
                    <a:pt x="215" y="472"/>
                  </a:lnTo>
                  <a:cubicBezTo>
                    <a:pt x="41" y="554"/>
                    <a:pt x="0" y="729"/>
                    <a:pt x="82" y="852"/>
                  </a:cubicBezTo>
                  <a:cubicBezTo>
                    <a:pt x="123" y="985"/>
                    <a:pt x="215" y="1026"/>
                    <a:pt x="338" y="1026"/>
                  </a:cubicBezTo>
                  <a:cubicBezTo>
                    <a:pt x="379" y="1026"/>
                    <a:pt x="421" y="1026"/>
                    <a:pt x="472" y="985"/>
                  </a:cubicBezTo>
                  <a:lnTo>
                    <a:pt x="1364" y="554"/>
                  </a:lnTo>
                  <a:cubicBezTo>
                    <a:pt x="1497" y="472"/>
                    <a:pt x="1538" y="298"/>
                    <a:pt x="1497" y="165"/>
                  </a:cubicBezTo>
                  <a:cubicBezTo>
                    <a:pt x="1435" y="55"/>
                    <a:pt x="1342" y="1"/>
                    <a:pt x="12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51;p37">
              <a:extLst>
                <a:ext uri="{FF2B5EF4-FFF2-40B4-BE49-F238E27FC236}">
                  <a16:creationId xmlns:a16="http://schemas.microsoft.com/office/drawing/2014/main" id="{A28BA2B0-3223-366C-54BF-1D6066880AC8}"/>
                </a:ext>
              </a:extLst>
            </p:cNvPr>
            <p:cNvSpPr/>
            <p:nvPr/>
          </p:nvSpPr>
          <p:spPr>
            <a:xfrm>
              <a:off x="1916088" y="3074500"/>
              <a:ext cx="113300" cy="174100"/>
            </a:xfrm>
            <a:custGeom>
              <a:avLst/>
              <a:gdLst/>
              <a:ahLst/>
              <a:cxnLst/>
              <a:rect l="l" t="t" r="r" b="b"/>
              <a:pathLst>
                <a:path w="4532" h="6964" extrusionOk="0">
                  <a:moveTo>
                    <a:pt x="2225" y="595"/>
                  </a:moveTo>
                  <a:cubicBezTo>
                    <a:pt x="3169" y="595"/>
                    <a:pt x="3937" y="1364"/>
                    <a:pt x="3937" y="2307"/>
                  </a:cubicBezTo>
                  <a:cubicBezTo>
                    <a:pt x="3937" y="2687"/>
                    <a:pt x="3804" y="3035"/>
                    <a:pt x="3548" y="3333"/>
                  </a:cubicBezTo>
                  <a:cubicBezTo>
                    <a:pt x="3210" y="3763"/>
                    <a:pt x="2994" y="4276"/>
                    <a:pt x="2871" y="4870"/>
                  </a:cubicBezTo>
                  <a:lnTo>
                    <a:pt x="1631" y="4870"/>
                  </a:lnTo>
                  <a:cubicBezTo>
                    <a:pt x="1498" y="4317"/>
                    <a:pt x="1282" y="3804"/>
                    <a:pt x="903" y="3333"/>
                  </a:cubicBezTo>
                  <a:cubicBezTo>
                    <a:pt x="688" y="3035"/>
                    <a:pt x="565" y="2687"/>
                    <a:pt x="565" y="2307"/>
                  </a:cubicBezTo>
                  <a:cubicBezTo>
                    <a:pt x="565" y="1364"/>
                    <a:pt x="1333" y="595"/>
                    <a:pt x="2225" y="595"/>
                  </a:cubicBezTo>
                  <a:close/>
                  <a:moveTo>
                    <a:pt x="2820" y="5424"/>
                  </a:moveTo>
                  <a:lnTo>
                    <a:pt x="2820" y="5813"/>
                  </a:lnTo>
                  <a:cubicBezTo>
                    <a:pt x="2820" y="6111"/>
                    <a:pt x="2564" y="6367"/>
                    <a:pt x="2266" y="6367"/>
                  </a:cubicBezTo>
                  <a:cubicBezTo>
                    <a:pt x="1928" y="6367"/>
                    <a:pt x="1672" y="6111"/>
                    <a:pt x="1672" y="5813"/>
                  </a:cubicBezTo>
                  <a:lnTo>
                    <a:pt x="1672" y="5424"/>
                  </a:lnTo>
                  <a:close/>
                  <a:moveTo>
                    <a:pt x="2225" y="1"/>
                  </a:moveTo>
                  <a:cubicBezTo>
                    <a:pt x="1631" y="1"/>
                    <a:pt x="1077" y="257"/>
                    <a:pt x="647" y="688"/>
                  </a:cubicBezTo>
                  <a:cubicBezTo>
                    <a:pt x="216" y="1108"/>
                    <a:pt x="1" y="1713"/>
                    <a:pt x="1" y="2307"/>
                  </a:cubicBezTo>
                  <a:cubicBezTo>
                    <a:pt x="1" y="2820"/>
                    <a:pt x="134" y="3292"/>
                    <a:pt x="472" y="3671"/>
                  </a:cubicBezTo>
                  <a:cubicBezTo>
                    <a:pt x="770" y="4101"/>
                    <a:pt x="985" y="4614"/>
                    <a:pt x="1077" y="5086"/>
                  </a:cubicBezTo>
                  <a:lnTo>
                    <a:pt x="1077" y="5168"/>
                  </a:lnTo>
                  <a:lnTo>
                    <a:pt x="1077" y="5762"/>
                  </a:lnTo>
                  <a:cubicBezTo>
                    <a:pt x="1077" y="6425"/>
                    <a:pt x="1593" y="6964"/>
                    <a:pt x="2237" y="6964"/>
                  </a:cubicBezTo>
                  <a:cubicBezTo>
                    <a:pt x="2260" y="6964"/>
                    <a:pt x="2284" y="6963"/>
                    <a:pt x="2307" y="6962"/>
                  </a:cubicBezTo>
                  <a:cubicBezTo>
                    <a:pt x="2953" y="6921"/>
                    <a:pt x="3425" y="6408"/>
                    <a:pt x="3425" y="5813"/>
                  </a:cubicBezTo>
                  <a:lnTo>
                    <a:pt x="3425" y="5168"/>
                  </a:lnTo>
                  <a:lnTo>
                    <a:pt x="3425" y="5127"/>
                  </a:lnTo>
                  <a:cubicBezTo>
                    <a:pt x="3507" y="4614"/>
                    <a:pt x="3722" y="4101"/>
                    <a:pt x="4019" y="3712"/>
                  </a:cubicBezTo>
                  <a:cubicBezTo>
                    <a:pt x="4358" y="3292"/>
                    <a:pt x="4532" y="2820"/>
                    <a:pt x="4532" y="2307"/>
                  </a:cubicBezTo>
                  <a:cubicBezTo>
                    <a:pt x="4532" y="1713"/>
                    <a:pt x="4276" y="1108"/>
                    <a:pt x="3845" y="688"/>
                  </a:cubicBezTo>
                  <a:cubicBezTo>
                    <a:pt x="3425" y="257"/>
                    <a:pt x="2871" y="1"/>
                    <a:pt x="2266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3B4E0FE-FC84-7B0B-3E08-0B6F91C7E7C9}"/>
              </a:ext>
            </a:extLst>
          </p:cNvPr>
          <p:cNvSpPr/>
          <p:nvPr/>
        </p:nvSpPr>
        <p:spPr>
          <a:xfrm>
            <a:off x="0" y="3352800"/>
            <a:ext cx="962025" cy="857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2918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title"/>
          </p:nvPr>
        </p:nvSpPr>
        <p:spPr>
          <a:xfrm>
            <a:off x="1132200" y="1675500"/>
            <a:ext cx="5067600" cy="179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Architecture Diagram</a:t>
            </a:r>
            <a:endParaRPr dirty="0"/>
          </a:p>
        </p:txBody>
      </p:sp>
      <p:sp>
        <p:nvSpPr>
          <p:cNvPr id="331" name="Google Shape;331;p36"/>
          <p:cNvSpPr txBox="1">
            <a:spLocks noGrp="1"/>
          </p:cNvSpPr>
          <p:nvPr>
            <p:ph type="title" idx="2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3860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5AB6B50-11B9-432D-ACC2-4F78B3EE6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037" y="656952"/>
            <a:ext cx="4281487" cy="382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865032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Black &amp; White Thesis Defense by Slidesgo">
  <a:themeElements>
    <a:clrScheme name="Simple Light">
      <a:dk1>
        <a:srgbClr val="333333"/>
      </a:dk1>
      <a:lt1>
        <a:srgbClr val="FDFDFD"/>
      </a:lt1>
      <a:dk2>
        <a:srgbClr val="E8E7E7"/>
      </a:dk2>
      <a:lt2>
        <a:srgbClr val="B2B2B2"/>
      </a:lt2>
      <a:accent1>
        <a:srgbClr val="77777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376</Words>
  <Application>Microsoft Office PowerPoint</Application>
  <PresentationFormat>Экран (16:9)</PresentationFormat>
  <Paragraphs>45</Paragraphs>
  <Slides>13</Slides>
  <Notes>13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Hanken Grotesk</vt:lpstr>
      <vt:lpstr>Figtree Black</vt:lpstr>
      <vt:lpstr>Arial</vt:lpstr>
      <vt:lpstr>Elegant Black &amp; White Thesis Defense by Slidesgo</vt:lpstr>
      <vt:lpstr>Mood Tracking App</vt:lpstr>
      <vt:lpstr>Problem Statement</vt:lpstr>
      <vt:lpstr>Problems </vt:lpstr>
      <vt:lpstr>Features</vt:lpstr>
      <vt:lpstr>Features</vt:lpstr>
      <vt:lpstr>Features</vt:lpstr>
      <vt:lpstr>Features</vt:lpstr>
      <vt:lpstr>Architecture Diagram</vt:lpstr>
      <vt:lpstr>Презентация PowerPoint</vt:lpstr>
      <vt:lpstr>Challanges</vt:lpstr>
      <vt:lpstr>Challenges and Solutions</vt:lpstr>
      <vt:lpstr>App Demonstration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Elizaveta Zagurskih</cp:lastModifiedBy>
  <cp:revision>1</cp:revision>
  <dcterms:modified xsi:type="dcterms:W3CDTF">2024-07-01T20:33:25Z</dcterms:modified>
</cp:coreProperties>
</file>